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38" r:id="rId2"/>
    <p:sldMasterId id="2147483850" r:id="rId3"/>
  </p:sldMasterIdLst>
  <p:notesMasterIdLst>
    <p:notesMasterId r:id="rId19"/>
  </p:notesMasterIdLst>
  <p:sldIdLst>
    <p:sldId id="276" r:id="rId4"/>
    <p:sldId id="271" r:id="rId5"/>
    <p:sldId id="279" r:id="rId6"/>
    <p:sldId id="272" r:id="rId7"/>
    <p:sldId id="259" r:id="rId8"/>
    <p:sldId id="268" r:id="rId9"/>
    <p:sldId id="277" r:id="rId10"/>
    <p:sldId id="273" r:id="rId11"/>
    <p:sldId id="280" r:id="rId12"/>
    <p:sldId id="281" r:id="rId13"/>
    <p:sldId id="282" r:id="rId14"/>
    <p:sldId id="270" r:id="rId15"/>
    <p:sldId id="265" r:id="rId16"/>
    <p:sldId id="278" r:id="rId17"/>
    <p:sldId id="275" r:id="rId18"/>
  </p:sldIdLst>
  <p:sldSz cx="12192000" cy="6858000"/>
  <p:notesSz cx="6761163" cy="98821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12313-5FBA-4F06-8431-3CFBA77CCCE3}" v="329" dt="2022-07-03T13:09:18.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60" d="100"/>
          <a:sy n="60" d="100"/>
        </p:scale>
        <p:origin x="9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g, Stephanie" userId="ac0714f7-c24a-4576-8de1-8d3afc5c69e1" providerId="ADAL" clId="{89B12313-5FBA-4F06-8431-3CFBA77CCCE3}"/>
    <pc:docChg chg="undo custSel addSld delSld modSld">
      <pc:chgData name="King, Stephanie" userId="ac0714f7-c24a-4576-8de1-8d3afc5c69e1" providerId="ADAL" clId="{89B12313-5FBA-4F06-8431-3CFBA77CCCE3}" dt="2022-07-03T13:09:18.920" v="606" actId="20577"/>
      <pc:docMkLst>
        <pc:docMk/>
      </pc:docMkLst>
      <pc:sldChg chg="modSp modNotesTx">
        <pc:chgData name="King, Stephanie" userId="ac0714f7-c24a-4576-8de1-8d3afc5c69e1" providerId="ADAL" clId="{89B12313-5FBA-4F06-8431-3CFBA77CCCE3}" dt="2022-06-30T14:58:47.548" v="440" actId="20577"/>
        <pc:sldMkLst>
          <pc:docMk/>
          <pc:sldMk cId="1943279098" sldId="259"/>
        </pc:sldMkLst>
        <pc:graphicFrameChg chg="mod">
          <ac:chgData name="King, Stephanie" userId="ac0714f7-c24a-4576-8de1-8d3afc5c69e1" providerId="ADAL" clId="{89B12313-5FBA-4F06-8431-3CFBA77CCCE3}" dt="2022-06-16T14:42:22.189" v="4"/>
          <ac:graphicFrameMkLst>
            <pc:docMk/>
            <pc:sldMk cId="1943279098" sldId="259"/>
            <ac:graphicFrameMk id="5" creationId="{D02CE1B8-DCF5-40A4-AF1A-835A594607BF}"/>
          </ac:graphicFrameMkLst>
        </pc:graphicFrameChg>
      </pc:sldChg>
      <pc:sldChg chg="del">
        <pc:chgData name="King, Stephanie" userId="ac0714f7-c24a-4576-8de1-8d3afc5c69e1" providerId="ADAL" clId="{89B12313-5FBA-4F06-8431-3CFBA77CCCE3}" dt="2022-06-30T14:38:21.769" v="158" actId="2696"/>
        <pc:sldMkLst>
          <pc:docMk/>
          <pc:sldMk cId="1803136785" sldId="266"/>
        </pc:sldMkLst>
      </pc:sldChg>
      <pc:sldChg chg="del">
        <pc:chgData name="King, Stephanie" userId="ac0714f7-c24a-4576-8de1-8d3afc5c69e1" providerId="ADAL" clId="{89B12313-5FBA-4F06-8431-3CFBA77CCCE3}" dt="2022-06-16T14:42:35.946" v="5" actId="2696"/>
        <pc:sldMkLst>
          <pc:docMk/>
          <pc:sldMk cId="1726336780" sldId="269"/>
        </pc:sldMkLst>
      </pc:sldChg>
      <pc:sldChg chg="modSp mod">
        <pc:chgData name="King, Stephanie" userId="ac0714f7-c24a-4576-8de1-8d3afc5c69e1" providerId="ADAL" clId="{89B12313-5FBA-4F06-8431-3CFBA77CCCE3}" dt="2022-06-30T14:56:54.368" v="194" actId="20577"/>
        <pc:sldMkLst>
          <pc:docMk/>
          <pc:sldMk cId="42649030" sldId="270"/>
        </pc:sldMkLst>
        <pc:spChg chg="mod">
          <ac:chgData name="King, Stephanie" userId="ac0714f7-c24a-4576-8de1-8d3afc5c69e1" providerId="ADAL" clId="{89B12313-5FBA-4F06-8431-3CFBA77CCCE3}" dt="2022-06-30T14:56:54.368" v="194" actId="20577"/>
          <ac:spMkLst>
            <pc:docMk/>
            <pc:sldMk cId="42649030" sldId="270"/>
            <ac:spMk id="2" creationId="{582B7F35-E4F5-4209-89AF-74C61B952354}"/>
          </ac:spMkLst>
        </pc:spChg>
        <pc:graphicFrameChg chg="mod">
          <ac:chgData name="King, Stephanie" userId="ac0714f7-c24a-4576-8de1-8d3afc5c69e1" providerId="ADAL" clId="{89B12313-5FBA-4F06-8431-3CFBA77CCCE3}" dt="2022-06-16T14:43:47.135" v="10" actId="20577"/>
          <ac:graphicFrameMkLst>
            <pc:docMk/>
            <pc:sldMk cId="42649030" sldId="270"/>
            <ac:graphicFrameMk id="5" creationId="{87CB5FB6-B1FE-4C57-A554-E77FC30268CF}"/>
          </ac:graphicFrameMkLst>
        </pc:graphicFrameChg>
      </pc:sldChg>
      <pc:sldChg chg="modNotesTx">
        <pc:chgData name="King, Stephanie" userId="ac0714f7-c24a-4576-8de1-8d3afc5c69e1" providerId="ADAL" clId="{89B12313-5FBA-4F06-8431-3CFBA77CCCE3}" dt="2022-06-30T14:05:46.722" v="19" actId="20577"/>
        <pc:sldMkLst>
          <pc:docMk/>
          <pc:sldMk cId="109736416" sldId="272"/>
        </pc:sldMkLst>
      </pc:sldChg>
      <pc:sldChg chg="modSp">
        <pc:chgData name="King, Stephanie" userId="ac0714f7-c24a-4576-8de1-8d3afc5c69e1" providerId="ADAL" clId="{89B12313-5FBA-4F06-8431-3CFBA77CCCE3}" dt="2022-06-30T14:48:53.839" v="164" actId="478"/>
        <pc:sldMkLst>
          <pc:docMk/>
          <pc:sldMk cId="1580343502" sldId="273"/>
        </pc:sldMkLst>
        <pc:graphicFrameChg chg="mod">
          <ac:chgData name="King, Stephanie" userId="ac0714f7-c24a-4576-8de1-8d3afc5c69e1" providerId="ADAL" clId="{89B12313-5FBA-4F06-8431-3CFBA77CCCE3}" dt="2022-06-30T14:48:53.839" v="164" actId="478"/>
          <ac:graphicFrameMkLst>
            <pc:docMk/>
            <pc:sldMk cId="1580343502" sldId="273"/>
            <ac:graphicFrameMk id="5" creationId="{BFA63798-DDD9-86BA-2DF0-83BE71AC99BB}"/>
          </ac:graphicFrameMkLst>
        </pc:graphicFrameChg>
      </pc:sldChg>
      <pc:sldChg chg="modSp mod">
        <pc:chgData name="King, Stephanie" userId="ac0714f7-c24a-4576-8de1-8d3afc5c69e1" providerId="ADAL" clId="{89B12313-5FBA-4F06-8431-3CFBA77CCCE3}" dt="2022-06-16T14:46:00.997" v="14" actId="14100"/>
        <pc:sldMkLst>
          <pc:docMk/>
          <pc:sldMk cId="3367559127" sldId="276"/>
        </pc:sldMkLst>
        <pc:spChg chg="mod">
          <ac:chgData name="King, Stephanie" userId="ac0714f7-c24a-4576-8de1-8d3afc5c69e1" providerId="ADAL" clId="{89B12313-5FBA-4F06-8431-3CFBA77CCCE3}" dt="2022-06-16T14:45:54.457" v="13" actId="20577"/>
          <ac:spMkLst>
            <pc:docMk/>
            <pc:sldMk cId="3367559127" sldId="276"/>
            <ac:spMk id="2" creationId="{102FA4AF-0799-4BC3-BD33-EE19B42800CE}"/>
          </ac:spMkLst>
        </pc:spChg>
        <pc:picChg chg="mod">
          <ac:chgData name="King, Stephanie" userId="ac0714f7-c24a-4576-8de1-8d3afc5c69e1" providerId="ADAL" clId="{89B12313-5FBA-4F06-8431-3CFBA77CCCE3}" dt="2022-06-16T14:46:00.997" v="14" actId="14100"/>
          <ac:picMkLst>
            <pc:docMk/>
            <pc:sldMk cId="3367559127" sldId="276"/>
            <ac:picMk id="7" creationId="{BA443B8F-8344-888F-DB20-203C0BEE6466}"/>
          </ac:picMkLst>
        </pc:picChg>
      </pc:sldChg>
      <pc:sldChg chg="modSp">
        <pc:chgData name="King, Stephanie" userId="ac0714f7-c24a-4576-8de1-8d3afc5c69e1" providerId="ADAL" clId="{89B12313-5FBA-4F06-8431-3CFBA77CCCE3}" dt="2022-07-03T13:09:18.920" v="606" actId="20577"/>
        <pc:sldMkLst>
          <pc:docMk/>
          <pc:sldMk cId="4246835145" sldId="277"/>
        </pc:sldMkLst>
        <pc:graphicFrameChg chg="mod">
          <ac:chgData name="King, Stephanie" userId="ac0714f7-c24a-4576-8de1-8d3afc5c69e1" providerId="ADAL" clId="{89B12313-5FBA-4F06-8431-3CFBA77CCCE3}" dt="2022-07-03T13:09:18.920" v="606" actId="20577"/>
          <ac:graphicFrameMkLst>
            <pc:docMk/>
            <pc:sldMk cId="4246835145" sldId="277"/>
            <ac:graphicFrameMk id="17" creationId="{F1B41989-16E9-B5B6-4A62-C60B997AB021}"/>
          </ac:graphicFrameMkLst>
        </pc:graphicFrameChg>
      </pc:sldChg>
      <pc:sldChg chg="addSp delSp modSp add mod setBg modNotesTx">
        <pc:chgData name="King, Stephanie" userId="ac0714f7-c24a-4576-8de1-8d3afc5c69e1" providerId="ADAL" clId="{89B12313-5FBA-4F06-8431-3CFBA77CCCE3}" dt="2022-06-30T14:51:50.888" v="181"/>
        <pc:sldMkLst>
          <pc:docMk/>
          <pc:sldMk cId="616058506" sldId="280"/>
        </pc:sldMkLst>
        <pc:spChg chg="del">
          <ac:chgData name="King, Stephanie" userId="ac0714f7-c24a-4576-8de1-8d3afc5c69e1" providerId="ADAL" clId="{89B12313-5FBA-4F06-8431-3CFBA77CCCE3}" dt="2022-06-30T14:51:06.210" v="180" actId="26606"/>
          <ac:spMkLst>
            <pc:docMk/>
            <pc:sldMk cId="616058506" sldId="280"/>
            <ac:spMk id="18" creationId="{88F0A37D-2337-4AAF-98B0-7E4E9B98719A}"/>
          </ac:spMkLst>
        </pc:spChg>
        <pc:spChg chg="del">
          <ac:chgData name="King, Stephanie" userId="ac0714f7-c24a-4576-8de1-8d3afc5c69e1" providerId="ADAL" clId="{89B12313-5FBA-4F06-8431-3CFBA77CCCE3}" dt="2022-06-30T14:51:06.210" v="180" actId="26606"/>
          <ac:spMkLst>
            <pc:docMk/>
            <pc:sldMk cId="616058506" sldId="280"/>
            <ac:spMk id="22" creationId="{F7234D70-FB65-4E99-985E-64D219674D45}"/>
          </ac:spMkLst>
        </pc:spChg>
        <pc:spChg chg="add">
          <ac:chgData name="King, Stephanie" userId="ac0714f7-c24a-4576-8de1-8d3afc5c69e1" providerId="ADAL" clId="{89B12313-5FBA-4F06-8431-3CFBA77CCCE3}" dt="2022-06-30T14:51:06.210" v="180" actId="26606"/>
          <ac:spMkLst>
            <pc:docMk/>
            <pc:sldMk cId="616058506" sldId="280"/>
            <ac:spMk id="27" creationId="{88F0A37D-2337-4AAF-98B0-7E4E9B98719A}"/>
          </ac:spMkLst>
        </pc:spChg>
        <pc:spChg chg="add">
          <ac:chgData name="King, Stephanie" userId="ac0714f7-c24a-4576-8de1-8d3afc5c69e1" providerId="ADAL" clId="{89B12313-5FBA-4F06-8431-3CFBA77CCCE3}" dt="2022-06-30T14:51:06.210" v="180" actId="26606"/>
          <ac:spMkLst>
            <pc:docMk/>
            <pc:sldMk cId="616058506" sldId="280"/>
            <ac:spMk id="31" creationId="{F7234D70-FB65-4E99-985E-64D219674D45}"/>
          </ac:spMkLst>
        </pc:spChg>
        <pc:graphicFrameChg chg="mod modGraphic">
          <ac:chgData name="King, Stephanie" userId="ac0714f7-c24a-4576-8de1-8d3afc5c69e1" providerId="ADAL" clId="{89B12313-5FBA-4F06-8431-3CFBA77CCCE3}" dt="2022-06-30T14:51:06.210" v="180" actId="26606"/>
          <ac:graphicFrameMkLst>
            <pc:docMk/>
            <pc:sldMk cId="616058506" sldId="280"/>
            <ac:graphicFrameMk id="5" creationId="{BFA63798-DDD9-86BA-2DF0-83BE71AC99BB}"/>
          </ac:graphicFrameMkLst>
        </pc:graphicFrameChg>
        <pc:cxnChg chg="del">
          <ac:chgData name="King, Stephanie" userId="ac0714f7-c24a-4576-8de1-8d3afc5c69e1" providerId="ADAL" clId="{89B12313-5FBA-4F06-8431-3CFBA77CCCE3}" dt="2022-06-30T14:51:06.210" v="180" actId="26606"/>
          <ac:cxnSpMkLst>
            <pc:docMk/>
            <pc:sldMk cId="616058506" sldId="280"/>
            <ac:cxnSpMk id="20" creationId="{F15CCCF0-E573-463A-9760-1FDC0B2CFBD7}"/>
          </ac:cxnSpMkLst>
        </pc:cxnChg>
        <pc:cxnChg chg="add">
          <ac:chgData name="King, Stephanie" userId="ac0714f7-c24a-4576-8de1-8d3afc5c69e1" providerId="ADAL" clId="{89B12313-5FBA-4F06-8431-3CFBA77CCCE3}" dt="2022-06-30T14:51:06.210" v="180" actId="26606"/>
          <ac:cxnSpMkLst>
            <pc:docMk/>
            <pc:sldMk cId="616058506" sldId="280"/>
            <ac:cxnSpMk id="29" creationId="{F15CCCF0-E573-463A-9760-1FDC0B2CFBD7}"/>
          </ac:cxnSpMkLst>
        </pc:cxnChg>
      </pc:sldChg>
      <pc:sldChg chg="modSp add mod modNotesTx">
        <pc:chgData name="King, Stephanie" userId="ac0714f7-c24a-4576-8de1-8d3afc5c69e1" providerId="ADAL" clId="{89B12313-5FBA-4F06-8431-3CFBA77CCCE3}" dt="2022-06-30T14:27:09.141" v="115" actId="20577"/>
        <pc:sldMkLst>
          <pc:docMk/>
          <pc:sldMk cId="1816779850" sldId="281"/>
        </pc:sldMkLst>
        <pc:graphicFrameChg chg="mod modGraphic">
          <ac:chgData name="King, Stephanie" userId="ac0714f7-c24a-4576-8de1-8d3afc5c69e1" providerId="ADAL" clId="{89B12313-5FBA-4F06-8431-3CFBA77CCCE3}" dt="2022-06-30T14:27:09.141" v="115" actId="20577"/>
          <ac:graphicFrameMkLst>
            <pc:docMk/>
            <pc:sldMk cId="1816779850" sldId="281"/>
            <ac:graphicFrameMk id="5" creationId="{BFA63798-DDD9-86BA-2DF0-83BE71AC99BB}"/>
          </ac:graphicFrameMkLst>
        </pc:graphicFrameChg>
      </pc:sldChg>
      <pc:sldChg chg="modSp add modNotesTx">
        <pc:chgData name="King, Stephanie" userId="ac0714f7-c24a-4576-8de1-8d3afc5c69e1" providerId="ADAL" clId="{89B12313-5FBA-4F06-8431-3CFBA77CCCE3}" dt="2022-06-30T16:45:08.022" v="601" actId="20577"/>
        <pc:sldMkLst>
          <pc:docMk/>
          <pc:sldMk cId="439610077" sldId="282"/>
        </pc:sldMkLst>
        <pc:graphicFrameChg chg="mod">
          <ac:chgData name="King, Stephanie" userId="ac0714f7-c24a-4576-8de1-8d3afc5c69e1" providerId="ADAL" clId="{89B12313-5FBA-4F06-8431-3CFBA77CCCE3}" dt="2022-06-30T16:45:08.022" v="601" actId="20577"/>
          <ac:graphicFrameMkLst>
            <pc:docMk/>
            <pc:sldMk cId="439610077" sldId="282"/>
            <ac:graphicFrameMk id="5" creationId="{BFA63798-DDD9-86BA-2DF0-83BE71AC99BB}"/>
          </ac:graphicFrameMkLst>
        </pc:graphicFrameChg>
      </pc:sldChg>
      <pc:sldChg chg="modSp add del mod modNotesTx">
        <pc:chgData name="King, Stephanie" userId="ac0714f7-c24a-4576-8de1-8d3afc5c69e1" providerId="ADAL" clId="{89B12313-5FBA-4F06-8431-3CFBA77CCCE3}" dt="2022-06-30T14:49:12.095" v="165" actId="2696"/>
        <pc:sldMkLst>
          <pc:docMk/>
          <pc:sldMk cId="1799053651" sldId="283"/>
        </pc:sldMkLst>
        <pc:graphicFrameChg chg="mod modGraphic">
          <ac:chgData name="King, Stephanie" userId="ac0714f7-c24a-4576-8de1-8d3afc5c69e1" providerId="ADAL" clId="{89B12313-5FBA-4F06-8431-3CFBA77CCCE3}" dt="2022-06-30T14:47:51.901" v="162" actId="20577"/>
          <ac:graphicFrameMkLst>
            <pc:docMk/>
            <pc:sldMk cId="1799053651" sldId="283"/>
            <ac:graphicFrameMk id="5" creationId="{BFA63798-DDD9-86BA-2DF0-83BE71AC99B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AB584-EE6B-438E-A473-0659539FC1D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ED5758C-1D58-40B6-AC10-9B630D7CEAE4}">
      <dgm:prSet/>
      <dgm:spPr/>
      <dgm:t>
        <a:bodyPr/>
        <a:lstStyle/>
        <a:p>
          <a:r>
            <a:rPr lang="en-GB"/>
            <a:t>Teacher in Pupil Referral Unit and Special Educational Needs for 15 years</a:t>
          </a:r>
          <a:endParaRPr lang="en-US"/>
        </a:p>
      </dgm:t>
    </dgm:pt>
    <dgm:pt modelId="{D9DCA613-1D3A-45D3-B817-32E2344D4411}" type="parTrans" cxnId="{190DFE34-A6A5-445F-BEE4-807F742A4323}">
      <dgm:prSet/>
      <dgm:spPr/>
      <dgm:t>
        <a:bodyPr/>
        <a:lstStyle/>
        <a:p>
          <a:endParaRPr lang="en-US"/>
        </a:p>
      </dgm:t>
    </dgm:pt>
    <dgm:pt modelId="{4ECA6A34-9B3E-46CB-A9B3-566C9A9724E7}" type="sibTrans" cxnId="{190DFE34-A6A5-445F-BEE4-807F742A4323}">
      <dgm:prSet/>
      <dgm:spPr/>
      <dgm:t>
        <a:bodyPr/>
        <a:lstStyle/>
        <a:p>
          <a:endParaRPr lang="en-US"/>
        </a:p>
      </dgm:t>
    </dgm:pt>
    <dgm:pt modelId="{B123AA2F-3478-4CD6-9A58-8FCD8A7C82B0}">
      <dgm:prSet/>
      <dgm:spPr/>
      <dgm:t>
        <a:bodyPr/>
        <a:lstStyle/>
        <a:p>
          <a:r>
            <a:rPr lang="en-GB"/>
            <a:t>Former Youth Worker</a:t>
          </a:r>
          <a:endParaRPr lang="en-US"/>
        </a:p>
      </dgm:t>
    </dgm:pt>
    <dgm:pt modelId="{859F9F40-30A7-4693-9868-C29D61DAEC9C}" type="parTrans" cxnId="{6EF16B58-956A-45D9-98C3-62B2E7F4536A}">
      <dgm:prSet/>
      <dgm:spPr/>
      <dgm:t>
        <a:bodyPr/>
        <a:lstStyle/>
        <a:p>
          <a:endParaRPr lang="en-US"/>
        </a:p>
      </dgm:t>
    </dgm:pt>
    <dgm:pt modelId="{63F4404D-DC19-4B47-AE9F-5DC6CFE05AB4}" type="sibTrans" cxnId="{6EF16B58-956A-45D9-98C3-62B2E7F4536A}">
      <dgm:prSet/>
      <dgm:spPr/>
      <dgm:t>
        <a:bodyPr/>
        <a:lstStyle/>
        <a:p>
          <a:endParaRPr lang="en-US"/>
        </a:p>
      </dgm:t>
    </dgm:pt>
    <dgm:pt modelId="{586D0D7E-5F60-4E9B-BC39-EFBF0711DB08}">
      <dgm:prSet/>
      <dgm:spPr/>
      <dgm:t>
        <a:bodyPr/>
        <a:lstStyle/>
        <a:p>
          <a:r>
            <a:rPr lang="en-GB"/>
            <a:t>Qualified SENDCo and Dyslexia Specialist Teacher</a:t>
          </a:r>
          <a:endParaRPr lang="en-US"/>
        </a:p>
      </dgm:t>
    </dgm:pt>
    <dgm:pt modelId="{DB2A0AE9-AC21-49C2-8020-6197FC3D4C7A}" type="parTrans" cxnId="{4C9CF5B5-42CD-425D-B1D0-D47E0793E92C}">
      <dgm:prSet/>
      <dgm:spPr/>
      <dgm:t>
        <a:bodyPr/>
        <a:lstStyle/>
        <a:p>
          <a:endParaRPr lang="en-US"/>
        </a:p>
      </dgm:t>
    </dgm:pt>
    <dgm:pt modelId="{9408F743-10D9-40DC-9FB9-1E5EEA1C85BB}" type="sibTrans" cxnId="{4C9CF5B5-42CD-425D-B1D0-D47E0793E92C}">
      <dgm:prSet/>
      <dgm:spPr/>
      <dgm:t>
        <a:bodyPr/>
        <a:lstStyle/>
        <a:p>
          <a:endParaRPr lang="en-US"/>
        </a:p>
      </dgm:t>
    </dgm:pt>
    <dgm:pt modelId="{017AF056-A217-4ACF-A8C6-1673AD94C4E9}">
      <dgm:prSet/>
      <dgm:spPr/>
      <dgm:t>
        <a:bodyPr/>
        <a:lstStyle/>
        <a:p>
          <a:r>
            <a:rPr lang="en-GB"/>
            <a:t>MA SEN &amp; Inclusion</a:t>
          </a:r>
          <a:endParaRPr lang="en-US"/>
        </a:p>
      </dgm:t>
    </dgm:pt>
    <dgm:pt modelId="{32459334-73A1-4BF9-8B0C-89BE610DFD91}" type="parTrans" cxnId="{47C2EE29-90E2-404B-B1B8-3C7CF3B60DE6}">
      <dgm:prSet/>
      <dgm:spPr/>
      <dgm:t>
        <a:bodyPr/>
        <a:lstStyle/>
        <a:p>
          <a:endParaRPr lang="en-US"/>
        </a:p>
      </dgm:t>
    </dgm:pt>
    <dgm:pt modelId="{C93218DF-554A-4716-B7E4-4D0F9B6C493F}" type="sibTrans" cxnId="{47C2EE29-90E2-404B-B1B8-3C7CF3B60DE6}">
      <dgm:prSet/>
      <dgm:spPr/>
      <dgm:t>
        <a:bodyPr/>
        <a:lstStyle/>
        <a:p>
          <a:endParaRPr lang="en-US"/>
        </a:p>
      </dgm:t>
    </dgm:pt>
    <dgm:pt modelId="{8251516C-6D0B-44A5-BE61-B793E7522E01}">
      <dgm:prSet/>
      <dgm:spPr/>
      <dgm:t>
        <a:bodyPr/>
        <a:lstStyle/>
        <a:p>
          <a:r>
            <a:rPr lang="en-GB"/>
            <a:t>Several years as Local Officer / President of Derby City National Education Union</a:t>
          </a:r>
          <a:endParaRPr lang="en-US"/>
        </a:p>
      </dgm:t>
    </dgm:pt>
    <dgm:pt modelId="{3CC28D4F-C6D5-4770-BE53-74CB7C9B9499}" type="parTrans" cxnId="{B75B6EA1-0DC9-4810-845E-174D90C93954}">
      <dgm:prSet/>
      <dgm:spPr/>
      <dgm:t>
        <a:bodyPr/>
        <a:lstStyle/>
        <a:p>
          <a:endParaRPr lang="en-US"/>
        </a:p>
      </dgm:t>
    </dgm:pt>
    <dgm:pt modelId="{BBCE8DA6-C722-4608-B35C-2AD999BB9E85}" type="sibTrans" cxnId="{B75B6EA1-0DC9-4810-845E-174D90C93954}">
      <dgm:prSet/>
      <dgm:spPr/>
      <dgm:t>
        <a:bodyPr/>
        <a:lstStyle/>
        <a:p>
          <a:endParaRPr lang="en-US"/>
        </a:p>
      </dgm:t>
    </dgm:pt>
    <dgm:pt modelId="{604C51DE-075F-4827-BB37-0FBE81A4EE38}">
      <dgm:prSet/>
      <dgm:spPr/>
      <dgm:t>
        <a:bodyPr/>
        <a:lstStyle/>
        <a:p>
          <a:r>
            <a:rPr lang="en-GB"/>
            <a:t>Organiser Derby SEND National Crisis March, East Midlands Super SEND</a:t>
          </a:r>
          <a:endParaRPr lang="en-US"/>
        </a:p>
      </dgm:t>
    </dgm:pt>
    <dgm:pt modelId="{FFD40001-48FB-4B47-9251-535B595288C5}" type="parTrans" cxnId="{C3EC43B3-8E17-44B2-BB3C-01266DA0AA23}">
      <dgm:prSet/>
      <dgm:spPr/>
      <dgm:t>
        <a:bodyPr/>
        <a:lstStyle/>
        <a:p>
          <a:endParaRPr lang="en-US"/>
        </a:p>
      </dgm:t>
    </dgm:pt>
    <dgm:pt modelId="{EA67EAA7-55FD-4756-9DA0-9BEBAC482DF9}" type="sibTrans" cxnId="{C3EC43B3-8E17-44B2-BB3C-01266DA0AA23}">
      <dgm:prSet/>
      <dgm:spPr/>
      <dgm:t>
        <a:bodyPr/>
        <a:lstStyle/>
        <a:p>
          <a:endParaRPr lang="en-US"/>
        </a:p>
      </dgm:t>
    </dgm:pt>
    <dgm:pt modelId="{30908BD9-1096-4972-BA8A-83AE8A6F88EA}">
      <dgm:prSet/>
      <dgm:spPr/>
      <dgm:t>
        <a:bodyPr/>
        <a:lstStyle/>
        <a:p>
          <a:r>
            <a:rPr lang="en-GB"/>
            <a:t>HPL at NTU since January 2020</a:t>
          </a:r>
          <a:endParaRPr lang="en-US"/>
        </a:p>
      </dgm:t>
    </dgm:pt>
    <dgm:pt modelId="{E63C2B20-0646-4393-9D47-EA9A50C914EF}" type="parTrans" cxnId="{585858C5-381B-4458-955F-6B3F45CF9E74}">
      <dgm:prSet/>
      <dgm:spPr/>
      <dgm:t>
        <a:bodyPr/>
        <a:lstStyle/>
        <a:p>
          <a:endParaRPr lang="en-US"/>
        </a:p>
      </dgm:t>
    </dgm:pt>
    <dgm:pt modelId="{D338579A-877E-4355-BDED-9F09C1D0A426}" type="sibTrans" cxnId="{585858C5-381B-4458-955F-6B3F45CF9E74}">
      <dgm:prSet/>
      <dgm:spPr/>
      <dgm:t>
        <a:bodyPr/>
        <a:lstStyle/>
        <a:p>
          <a:endParaRPr lang="en-US"/>
        </a:p>
      </dgm:t>
    </dgm:pt>
    <dgm:pt modelId="{25F4F70E-BD3D-4DCA-BFCE-A381B70D83C2}">
      <dgm:prSet/>
      <dgm:spPr/>
      <dgm:t>
        <a:bodyPr/>
        <a:lstStyle/>
        <a:p>
          <a:r>
            <a:rPr lang="en-GB"/>
            <a:t>Began PhD October 2020</a:t>
          </a:r>
          <a:endParaRPr lang="en-US"/>
        </a:p>
      </dgm:t>
    </dgm:pt>
    <dgm:pt modelId="{BB1566C1-F084-492A-9271-C674D1A43E33}" type="parTrans" cxnId="{BB53E879-4574-453C-B768-5D24B6D1B2B4}">
      <dgm:prSet/>
      <dgm:spPr/>
      <dgm:t>
        <a:bodyPr/>
        <a:lstStyle/>
        <a:p>
          <a:endParaRPr lang="en-US"/>
        </a:p>
      </dgm:t>
    </dgm:pt>
    <dgm:pt modelId="{DD3E590B-1EC1-40DF-A8D6-B57E5E868331}" type="sibTrans" cxnId="{BB53E879-4574-453C-B768-5D24B6D1B2B4}">
      <dgm:prSet/>
      <dgm:spPr/>
      <dgm:t>
        <a:bodyPr/>
        <a:lstStyle/>
        <a:p>
          <a:endParaRPr lang="en-US"/>
        </a:p>
      </dgm:t>
    </dgm:pt>
    <dgm:pt modelId="{FC7AA8CA-DC70-4D31-8787-6FE926B759EF}">
      <dgm:prSet/>
      <dgm:spPr/>
      <dgm:t>
        <a:bodyPr/>
        <a:lstStyle/>
        <a:p>
          <a:r>
            <a:rPr lang="en-GB"/>
            <a:t>Supervisors: Dr Andrew Clapham, Dr Anne O’Grady</a:t>
          </a:r>
          <a:endParaRPr lang="en-US"/>
        </a:p>
      </dgm:t>
    </dgm:pt>
    <dgm:pt modelId="{9D389C03-998B-4732-A0FA-9A9108DB6F36}" type="parTrans" cxnId="{26E026E5-BE79-4C5B-B89D-F572131B7160}">
      <dgm:prSet/>
      <dgm:spPr/>
      <dgm:t>
        <a:bodyPr/>
        <a:lstStyle/>
        <a:p>
          <a:endParaRPr lang="en-US"/>
        </a:p>
      </dgm:t>
    </dgm:pt>
    <dgm:pt modelId="{C75A54F5-EA38-43E1-B3EB-822ED96EBB43}" type="sibTrans" cxnId="{26E026E5-BE79-4C5B-B89D-F572131B7160}">
      <dgm:prSet/>
      <dgm:spPr/>
      <dgm:t>
        <a:bodyPr/>
        <a:lstStyle/>
        <a:p>
          <a:endParaRPr lang="en-US"/>
        </a:p>
      </dgm:t>
    </dgm:pt>
    <dgm:pt modelId="{F410AB6B-F910-4D9B-BA7D-44F447564702}" type="pres">
      <dgm:prSet presAssocID="{209AB584-EE6B-438E-A473-0659539FC1D0}" presName="vert0" presStyleCnt="0">
        <dgm:presLayoutVars>
          <dgm:dir/>
          <dgm:animOne val="branch"/>
          <dgm:animLvl val="lvl"/>
        </dgm:presLayoutVars>
      </dgm:prSet>
      <dgm:spPr/>
    </dgm:pt>
    <dgm:pt modelId="{174C2562-7FA7-4BBA-B94A-5A1DB4B4A18B}" type="pres">
      <dgm:prSet presAssocID="{1ED5758C-1D58-40B6-AC10-9B630D7CEAE4}" presName="thickLine" presStyleLbl="alignNode1" presStyleIdx="0" presStyleCnt="9"/>
      <dgm:spPr/>
    </dgm:pt>
    <dgm:pt modelId="{E04876DD-A089-4F08-A49B-93BA3CF2B545}" type="pres">
      <dgm:prSet presAssocID="{1ED5758C-1D58-40B6-AC10-9B630D7CEAE4}" presName="horz1" presStyleCnt="0"/>
      <dgm:spPr/>
    </dgm:pt>
    <dgm:pt modelId="{EBFF3BEF-5112-46C5-8069-686EF5950BC0}" type="pres">
      <dgm:prSet presAssocID="{1ED5758C-1D58-40B6-AC10-9B630D7CEAE4}" presName="tx1" presStyleLbl="revTx" presStyleIdx="0" presStyleCnt="9"/>
      <dgm:spPr/>
    </dgm:pt>
    <dgm:pt modelId="{815E1213-D735-4829-BA48-654823D7065C}" type="pres">
      <dgm:prSet presAssocID="{1ED5758C-1D58-40B6-AC10-9B630D7CEAE4}" presName="vert1" presStyleCnt="0"/>
      <dgm:spPr/>
    </dgm:pt>
    <dgm:pt modelId="{EFC83A80-83FF-4A05-910A-E455040E0739}" type="pres">
      <dgm:prSet presAssocID="{B123AA2F-3478-4CD6-9A58-8FCD8A7C82B0}" presName="thickLine" presStyleLbl="alignNode1" presStyleIdx="1" presStyleCnt="9"/>
      <dgm:spPr/>
    </dgm:pt>
    <dgm:pt modelId="{568E3661-A167-487B-A81D-6152BC852B0B}" type="pres">
      <dgm:prSet presAssocID="{B123AA2F-3478-4CD6-9A58-8FCD8A7C82B0}" presName="horz1" presStyleCnt="0"/>
      <dgm:spPr/>
    </dgm:pt>
    <dgm:pt modelId="{26DBBBB2-04DA-4BD2-AA1A-0547ADD5CE11}" type="pres">
      <dgm:prSet presAssocID="{B123AA2F-3478-4CD6-9A58-8FCD8A7C82B0}" presName="tx1" presStyleLbl="revTx" presStyleIdx="1" presStyleCnt="9"/>
      <dgm:spPr/>
    </dgm:pt>
    <dgm:pt modelId="{9CCE3981-3961-40E9-B886-E1195D5A4F47}" type="pres">
      <dgm:prSet presAssocID="{B123AA2F-3478-4CD6-9A58-8FCD8A7C82B0}" presName="vert1" presStyleCnt="0"/>
      <dgm:spPr/>
    </dgm:pt>
    <dgm:pt modelId="{315520C1-D649-4836-8119-743067DA25FE}" type="pres">
      <dgm:prSet presAssocID="{586D0D7E-5F60-4E9B-BC39-EFBF0711DB08}" presName="thickLine" presStyleLbl="alignNode1" presStyleIdx="2" presStyleCnt="9"/>
      <dgm:spPr/>
    </dgm:pt>
    <dgm:pt modelId="{FA748DDE-51F3-4A9D-9EFD-3E65AAC86A27}" type="pres">
      <dgm:prSet presAssocID="{586D0D7E-5F60-4E9B-BC39-EFBF0711DB08}" presName="horz1" presStyleCnt="0"/>
      <dgm:spPr/>
    </dgm:pt>
    <dgm:pt modelId="{1B8FF592-D9A0-4F11-9716-9E2F4E7F0FF2}" type="pres">
      <dgm:prSet presAssocID="{586D0D7E-5F60-4E9B-BC39-EFBF0711DB08}" presName="tx1" presStyleLbl="revTx" presStyleIdx="2" presStyleCnt="9"/>
      <dgm:spPr/>
    </dgm:pt>
    <dgm:pt modelId="{1B784936-589D-4220-8C61-59EEEC0C2CD5}" type="pres">
      <dgm:prSet presAssocID="{586D0D7E-5F60-4E9B-BC39-EFBF0711DB08}" presName="vert1" presStyleCnt="0"/>
      <dgm:spPr/>
    </dgm:pt>
    <dgm:pt modelId="{B6213039-30B3-4DB4-ABAB-EE9C6C48FBB1}" type="pres">
      <dgm:prSet presAssocID="{017AF056-A217-4ACF-A8C6-1673AD94C4E9}" presName="thickLine" presStyleLbl="alignNode1" presStyleIdx="3" presStyleCnt="9"/>
      <dgm:spPr/>
    </dgm:pt>
    <dgm:pt modelId="{81424260-0983-4960-A968-4B04FA3ED2C1}" type="pres">
      <dgm:prSet presAssocID="{017AF056-A217-4ACF-A8C6-1673AD94C4E9}" presName="horz1" presStyleCnt="0"/>
      <dgm:spPr/>
    </dgm:pt>
    <dgm:pt modelId="{113067D3-39C4-4C92-912E-5407ECA67354}" type="pres">
      <dgm:prSet presAssocID="{017AF056-A217-4ACF-A8C6-1673AD94C4E9}" presName="tx1" presStyleLbl="revTx" presStyleIdx="3" presStyleCnt="9"/>
      <dgm:spPr/>
    </dgm:pt>
    <dgm:pt modelId="{DA238854-EA0A-4730-8609-ECACABE9D3AC}" type="pres">
      <dgm:prSet presAssocID="{017AF056-A217-4ACF-A8C6-1673AD94C4E9}" presName="vert1" presStyleCnt="0"/>
      <dgm:spPr/>
    </dgm:pt>
    <dgm:pt modelId="{D873E846-DBA8-4844-8924-D484F4242AED}" type="pres">
      <dgm:prSet presAssocID="{8251516C-6D0B-44A5-BE61-B793E7522E01}" presName="thickLine" presStyleLbl="alignNode1" presStyleIdx="4" presStyleCnt="9"/>
      <dgm:spPr/>
    </dgm:pt>
    <dgm:pt modelId="{052A2E59-8233-49DD-8DFC-AEC9B04207D8}" type="pres">
      <dgm:prSet presAssocID="{8251516C-6D0B-44A5-BE61-B793E7522E01}" presName="horz1" presStyleCnt="0"/>
      <dgm:spPr/>
    </dgm:pt>
    <dgm:pt modelId="{F6E36335-AEF9-4197-B3EA-5927836AEB80}" type="pres">
      <dgm:prSet presAssocID="{8251516C-6D0B-44A5-BE61-B793E7522E01}" presName="tx1" presStyleLbl="revTx" presStyleIdx="4" presStyleCnt="9"/>
      <dgm:spPr/>
    </dgm:pt>
    <dgm:pt modelId="{FCB1BF2F-A09E-4111-81B7-4B55B0D9513F}" type="pres">
      <dgm:prSet presAssocID="{8251516C-6D0B-44A5-BE61-B793E7522E01}" presName="vert1" presStyleCnt="0"/>
      <dgm:spPr/>
    </dgm:pt>
    <dgm:pt modelId="{2D025B29-7F2F-4C97-B989-7CA64E3777D4}" type="pres">
      <dgm:prSet presAssocID="{604C51DE-075F-4827-BB37-0FBE81A4EE38}" presName="thickLine" presStyleLbl="alignNode1" presStyleIdx="5" presStyleCnt="9"/>
      <dgm:spPr/>
    </dgm:pt>
    <dgm:pt modelId="{4AE6F09A-E6C8-43EC-8D2D-912E17EE9CA8}" type="pres">
      <dgm:prSet presAssocID="{604C51DE-075F-4827-BB37-0FBE81A4EE38}" presName="horz1" presStyleCnt="0"/>
      <dgm:spPr/>
    </dgm:pt>
    <dgm:pt modelId="{3D975A2A-FEDB-4EB3-A20E-4295FDBC88DD}" type="pres">
      <dgm:prSet presAssocID="{604C51DE-075F-4827-BB37-0FBE81A4EE38}" presName="tx1" presStyleLbl="revTx" presStyleIdx="5" presStyleCnt="9"/>
      <dgm:spPr/>
    </dgm:pt>
    <dgm:pt modelId="{BC3D40C5-2986-4A33-BCC8-DEB622257BC9}" type="pres">
      <dgm:prSet presAssocID="{604C51DE-075F-4827-BB37-0FBE81A4EE38}" presName="vert1" presStyleCnt="0"/>
      <dgm:spPr/>
    </dgm:pt>
    <dgm:pt modelId="{B5B0D589-D322-4C5E-8D6F-6C64735F0A5F}" type="pres">
      <dgm:prSet presAssocID="{30908BD9-1096-4972-BA8A-83AE8A6F88EA}" presName="thickLine" presStyleLbl="alignNode1" presStyleIdx="6" presStyleCnt="9"/>
      <dgm:spPr/>
    </dgm:pt>
    <dgm:pt modelId="{DA9CD388-A8D2-4347-A5A5-AEDBB6A49F6E}" type="pres">
      <dgm:prSet presAssocID="{30908BD9-1096-4972-BA8A-83AE8A6F88EA}" presName="horz1" presStyleCnt="0"/>
      <dgm:spPr/>
    </dgm:pt>
    <dgm:pt modelId="{991C75CF-3A4F-4ADF-A74D-460BAE4387FE}" type="pres">
      <dgm:prSet presAssocID="{30908BD9-1096-4972-BA8A-83AE8A6F88EA}" presName="tx1" presStyleLbl="revTx" presStyleIdx="6" presStyleCnt="9"/>
      <dgm:spPr/>
    </dgm:pt>
    <dgm:pt modelId="{EAB4656F-6FF6-486C-9E5D-C785836A2C48}" type="pres">
      <dgm:prSet presAssocID="{30908BD9-1096-4972-BA8A-83AE8A6F88EA}" presName="vert1" presStyleCnt="0"/>
      <dgm:spPr/>
    </dgm:pt>
    <dgm:pt modelId="{0328A15B-A8B5-4CE3-A095-37213CEDD7E2}" type="pres">
      <dgm:prSet presAssocID="{25F4F70E-BD3D-4DCA-BFCE-A381B70D83C2}" presName="thickLine" presStyleLbl="alignNode1" presStyleIdx="7" presStyleCnt="9"/>
      <dgm:spPr/>
    </dgm:pt>
    <dgm:pt modelId="{DF34145A-7266-4D16-8FE7-8E4A6754B142}" type="pres">
      <dgm:prSet presAssocID="{25F4F70E-BD3D-4DCA-BFCE-A381B70D83C2}" presName="horz1" presStyleCnt="0"/>
      <dgm:spPr/>
    </dgm:pt>
    <dgm:pt modelId="{6FFE2E7B-6885-4942-8C89-FB4A866E9BCA}" type="pres">
      <dgm:prSet presAssocID="{25F4F70E-BD3D-4DCA-BFCE-A381B70D83C2}" presName="tx1" presStyleLbl="revTx" presStyleIdx="7" presStyleCnt="9"/>
      <dgm:spPr/>
    </dgm:pt>
    <dgm:pt modelId="{E6CAB50E-35C8-4A19-BA8F-A98EC56864B8}" type="pres">
      <dgm:prSet presAssocID="{25F4F70E-BD3D-4DCA-BFCE-A381B70D83C2}" presName="vert1" presStyleCnt="0"/>
      <dgm:spPr/>
    </dgm:pt>
    <dgm:pt modelId="{D59F69AA-4368-4BBE-9C4C-E84945788367}" type="pres">
      <dgm:prSet presAssocID="{FC7AA8CA-DC70-4D31-8787-6FE926B759EF}" presName="thickLine" presStyleLbl="alignNode1" presStyleIdx="8" presStyleCnt="9"/>
      <dgm:spPr/>
    </dgm:pt>
    <dgm:pt modelId="{AA899BCC-04B7-457D-8855-5B6AF829F0BF}" type="pres">
      <dgm:prSet presAssocID="{FC7AA8CA-DC70-4D31-8787-6FE926B759EF}" presName="horz1" presStyleCnt="0"/>
      <dgm:spPr/>
    </dgm:pt>
    <dgm:pt modelId="{CF661225-3489-4171-AFB5-1E9C8B1A062E}" type="pres">
      <dgm:prSet presAssocID="{FC7AA8CA-DC70-4D31-8787-6FE926B759EF}" presName="tx1" presStyleLbl="revTx" presStyleIdx="8" presStyleCnt="9"/>
      <dgm:spPr/>
    </dgm:pt>
    <dgm:pt modelId="{1AF9F350-A7DA-401F-8CB1-B31C3F089AA7}" type="pres">
      <dgm:prSet presAssocID="{FC7AA8CA-DC70-4D31-8787-6FE926B759EF}" presName="vert1" presStyleCnt="0"/>
      <dgm:spPr/>
    </dgm:pt>
  </dgm:ptLst>
  <dgm:cxnLst>
    <dgm:cxn modelId="{D1A7AE20-DE34-410A-BB81-C46FF6BD3FCC}" type="presOf" srcId="{FC7AA8CA-DC70-4D31-8787-6FE926B759EF}" destId="{CF661225-3489-4171-AFB5-1E9C8B1A062E}" srcOrd="0" destOrd="0" presId="urn:microsoft.com/office/officeart/2008/layout/LinedList"/>
    <dgm:cxn modelId="{47C2EE29-90E2-404B-B1B8-3C7CF3B60DE6}" srcId="{209AB584-EE6B-438E-A473-0659539FC1D0}" destId="{017AF056-A217-4ACF-A8C6-1673AD94C4E9}" srcOrd="3" destOrd="0" parTransId="{32459334-73A1-4BF9-8B0C-89BE610DFD91}" sibTransId="{C93218DF-554A-4716-B7E4-4D0F9B6C493F}"/>
    <dgm:cxn modelId="{190DFE34-A6A5-445F-BEE4-807F742A4323}" srcId="{209AB584-EE6B-438E-A473-0659539FC1D0}" destId="{1ED5758C-1D58-40B6-AC10-9B630D7CEAE4}" srcOrd="0" destOrd="0" parTransId="{D9DCA613-1D3A-45D3-B817-32E2344D4411}" sibTransId="{4ECA6A34-9B3E-46CB-A9B3-566C9A9724E7}"/>
    <dgm:cxn modelId="{DF4F953C-440E-4AE4-993D-9AA851A9C66E}" type="presOf" srcId="{017AF056-A217-4ACF-A8C6-1673AD94C4E9}" destId="{113067D3-39C4-4C92-912E-5407ECA67354}" srcOrd="0" destOrd="0" presId="urn:microsoft.com/office/officeart/2008/layout/LinedList"/>
    <dgm:cxn modelId="{C93F526C-712F-4B4D-A02F-187927724ADE}" type="presOf" srcId="{209AB584-EE6B-438E-A473-0659539FC1D0}" destId="{F410AB6B-F910-4D9B-BA7D-44F447564702}" srcOrd="0" destOrd="0" presId="urn:microsoft.com/office/officeart/2008/layout/LinedList"/>
    <dgm:cxn modelId="{6EF16B58-956A-45D9-98C3-62B2E7F4536A}" srcId="{209AB584-EE6B-438E-A473-0659539FC1D0}" destId="{B123AA2F-3478-4CD6-9A58-8FCD8A7C82B0}" srcOrd="1" destOrd="0" parTransId="{859F9F40-30A7-4693-9868-C29D61DAEC9C}" sibTransId="{63F4404D-DC19-4B47-AE9F-5DC6CFE05AB4}"/>
    <dgm:cxn modelId="{BB53E879-4574-453C-B768-5D24B6D1B2B4}" srcId="{209AB584-EE6B-438E-A473-0659539FC1D0}" destId="{25F4F70E-BD3D-4DCA-BFCE-A381B70D83C2}" srcOrd="7" destOrd="0" parTransId="{BB1566C1-F084-492A-9271-C674D1A43E33}" sibTransId="{DD3E590B-1EC1-40DF-A8D6-B57E5E868331}"/>
    <dgm:cxn modelId="{4045F27F-540A-493A-BBD3-A4CEFC843484}" type="presOf" srcId="{8251516C-6D0B-44A5-BE61-B793E7522E01}" destId="{F6E36335-AEF9-4197-B3EA-5927836AEB80}" srcOrd="0" destOrd="0" presId="urn:microsoft.com/office/officeart/2008/layout/LinedList"/>
    <dgm:cxn modelId="{88D3548F-358A-4234-83F8-CEB0CC7F29F2}" type="presOf" srcId="{30908BD9-1096-4972-BA8A-83AE8A6F88EA}" destId="{991C75CF-3A4F-4ADF-A74D-460BAE4387FE}" srcOrd="0" destOrd="0" presId="urn:microsoft.com/office/officeart/2008/layout/LinedList"/>
    <dgm:cxn modelId="{59768691-080C-4939-9DBC-2013E2FB7C2B}" type="presOf" srcId="{25F4F70E-BD3D-4DCA-BFCE-A381B70D83C2}" destId="{6FFE2E7B-6885-4942-8C89-FB4A866E9BCA}" srcOrd="0" destOrd="0" presId="urn:microsoft.com/office/officeart/2008/layout/LinedList"/>
    <dgm:cxn modelId="{B75B6EA1-0DC9-4810-845E-174D90C93954}" srcId="{209AB584-EE6B-438E-A473-0659539FC1D0}" destId="{8251516C-6D0B-44A5-BE61-B793E7522E01}" srcOrd="4" destOrd="0" parTransId="{3CC28D4F-C6D5-4770-BE53-74CB7C9B9499}" sibTransId="{BBCE8DA6-C722-4608-B35C-2AD999BB9E85}"/>
    <dgm:cxn modelId="{14C403A4-DF25-4095-9B83-05CE8BB24893}" type="presOf" srcId="{604C51DE-075F-4827-BB37-0FBE81A4EE38}" destId="{3D975A2A-FEDB-4EB3-A20E-4295FDBC88DD}" srcOrd="0" destOrd="0" presId="urn:microsoft.com/office/officeart/2008/layout/LinedList"/>
    <dgm:cxn modelId="{931D3AA6-FC6F-4E0F-8FBA-464B6512AF47}" type="presOf" srcId="{B123AA2F-3478-4CD6-9A58-8FCD8A7C82B0}" destId="{26DBBBB2-04DA-4BD2-AA1A-0547ADD5CE11}" srcOrd="0" destOrd="0" presId="urn:microsoft.com/office/officeart/2008/layout/LinedList"/>
    <dgm:cxn modelId="{1E56D5B1-2222-4E78-8A26-819A72E57E1C}" type="presOf" srcId="{586D0D7E-5F60-4E9B-BC39-EFBF0711DB08}" destId="{1B8FF592-D9A0-4F11-9716-9E2F4E7F0FF2}" srcOrd="0" destOrd="0" presId="urn:microsoft.com/office/officeart/2008/layout/LinedList"/>
    <dgm:cxn modelId="{C3EC43B3-8E17-44B2-BB3C-01266DA0AA23}" srcId="{209AB584-EE6B-438E-A473-0659539FC1D0}" destId="{604C51DE-075F-4827-BB37-0FBE81A4EE38}" srcOrd="5" destOrd="0" parTransId="{FFD40001-48FB-4B47-9251-535B595288C5}" sibTransId="{EA67EAA7-55FD-4756-9DA0-9BEBAC482DF9}"/>
    <dgm:cxn modelId="{4C9CF5B5-42CD-425D-B1D0-D47E0793E92C}" srcId="{209AB584-EE6B-438E-A473-0659539FC1D0}" destId="{586D0D7E-5F60-4E9B-BC39-EFBF0711DB08}" srcOrd="2" destOrd="0" parTransId="{DB2A0AE9-AC21-49C2-8020-6197FC3D4C7A}" sibTransId="{9408F743-10D9-40DC-9FB9-1E5EEA1C85BB}"/>
    <dgm:cxn modelId="{585858C5-381B-4458-955F-6B3F45CF9E74}" srcId="{209AB584-EE6B-438E-A473-0659539FC1D0}" destId="{30908BD9-1096-4972-BA8A-83AE8A6F88EA}" srcOrd="6" destOrd="0" parTransId="{E63C2B20-0646-4393-9D47-EA9A50C914EF}" sibTransId="{D338579A-877E-4355-BDED-9F09C1D0A426}"/>
    <dgm:cxn modelId="{C06AB6C7-ADD8-4E65-B389-1D5191B8CC5D}" type="presOf" srcId="{1ED5758C-1D58-40B6-AC10-9B630D7CEAE4}" destId="{EBFF3BEF-5112-46C5-8069-686EF5950BC0}" srcOrd="0" destOrd="0" presId="urn:microsoft.com/office/officeart/2008/layout/LinedList"/>
    <dgm:cxn modelId="{26E026E5-BE79-4C5B-B89D-F572131B7160}" srcId="{209AB584-EE6B-438E-A473-0659539FC1D0}" destId="{FC7AA8CA-DC70-4D31-8787-6FE926B759EF}" srcOrd="8" destOrd="0" parTransId="{9D389C03-998B-4732-A0FA-9A9108DB6F36}" sibTransId="{C75A54F5-EA38-43E1-B3EB-822ED96EBB43}"/>
    <dgm:cxn modelId="{F9BA52A7-395F-4FB5-975D-C7F44BBAAE7B}" type="presParOf" srcId="{F410AB6B-F910-4D9B-BA7D-44F447564702}" destId="{174C2562-7FA7-4BBA-B94A-5A1DB4B4A18B}" srcOrd="0" destOrd="0" presId="urn:microsoft.com/office/officeart/2008/layout/LinedList"/>
    <dgm:cxn modelId="{767A0699-E21C-4CF4-AB06-F5091A290D68}" type="presParOf" srcId="{F410AB6B-F910-4D9B-BA7D-44F447564702}" destId="{E04876DD-A089-4F08-A49B-93BA3CF2B545}" srcOrd="1" destOrd="0" presId="urn:microsoft.com/office/officeart/2008/layout/LinedList"/>
    <dgm:cxn modelId="{1081B2DB-08AD-4454-BDE0-871C54506047}" type="presParOf" srcId="{E04876DD-A089-4F08-A49B-93BA3CF2B545}" destId="{EBFF3BEF-5112-46C5-8069-686EF5950BC0}" srcOrd="0" destOrd="0" presId="urn:microsoft.com/office/officeart/2008/layout/LinedList"/>
    <dgm:cxn modelId="{0106442A-8FD5-429B-8CDB-474472A8BF0D}" type="presParOf" srcId="{E04876DD-A089-4F08-A49B-93BA3CF2B545}" destId="{815E1213-D735-4829-BA48-654823D7065C}" srcOrd="1" destOrd="0" presId="urn:microsoft.com/office/officeart/2008/layout/LinedList"/>
    <dgm:cxn modelId="{4435CA98-2E18-47F2-BAFC-FA548280F173}" type="presParOf" srcId="{F410AB6B-F910-4D9B-BA7D-44F447564702}" destId="{EFC83A80-83FF-4A05-910A-E455040E0739}" srcOrd="2" destOrd="0" presId="urn:microsoft.com/office/officeart/2008/layout/LinedList"/>
    <dgm:cxn modelId="{F9D215B9-6323-4926-87E3-94FDD18AA3E8}" type="presParOf" srcId="{F410AB6B-F910-4D9B-BA7D-44F447564702}" destId="{568E3661-A167-487B-A81D-6152BC852B0B}" srcOrd="3" destOrd="0" presId="urn:microsoft.com/office/officeart/2008/layout/LinedList"/>
    <dgm:cxn modelId="{E926F3C7-2B19-4F95-9DEA-BB52614E2415}" type="presParOf" srcId="{568E3661-A167-487B-A81D-6152BC852B0B}" destId="{26DBBBB2-04DA-4BD2-AA1A-0547ADD5CE11}" srcOrd="0" destOrd="0" presId="urn:microsoft.com/office/officeart/2008/layout/LinedList"/>
    <dgm:cxn modelId="{6E4BC0BA-7380-45EF-BCDF-0D69CD6E9276}" type="presParOf" srcId="{568E3661-A167-487B-A81D-6152BC852B0B}" destId="{9CCE3981-3961-40E9-B886-E1195D5A4F47}" srcOrd="1" destOrd="0" presId="urn:microsoft.com/office/officeart/2008/layout/LinedList"/>
    <dgm:cxn modelId="{ACA3DB57-2FCF-4CEB-AEBB-CC81E5D9323D}" type="presParOf" srcId="{F410AB6B-F910-4D9B-BA7D-44F447564702}" destId="{315520C1-D649-4836-8119-743067DA25FE}" srcOrd="4" destOrd="0" presId="urn:microsoft.com/office/officeart/2008/layout/LinedList"/>
    <dgm:cxn modelId="{5B638507-3C15-4E03-8EBE-A98D52126C43}" type="presParOf" srcId="{F410AB6B-F910-4D9B-BA7D-44F447564702}" destId="{FA748DDE-51F3-4A9D-9EFD-3E65AAC86A27}" srcOrd="5" destOrd="0" presId="urn:microsoft.com/office/officeart/2008/layout/LinedList"/>
    <dgm:cxn modelId="{30950E81-70E2-4D85-A6AB-00EA0878544E}" type="presParOf" srcId="{FA748DDE-51F3-4A9D-9EFD-3E65AAC86A27}" destId="{1B8FF592-D9A0-4F11-9716-9E2F4E7F0FF2}" srcOrd="0" destOrd="0" presId="urn:microsoft.com/office/officeart/2008/layout/LinedList"/>
    <dgm:cxn modelId="{3D8C4789-4F3B-4F23-AB86-44CCE17D0336}" type="presParOf" srcId="{FA748DDE-51F3-4A9D-9EFD-3E65AAC86A27}" destId="{1B784936-589D-4220-8C61-59EEEC0C2CD5}" srcOrd="1" destOrd="0" presId="urn:microsoft.com/office/officeart/2008/layout/LinedList"/>
    <dgm:cxn modelId="{7C9E22E3-0702-4B73-B855-4FAADE93C88A}" type="presParOf" srcId="{F410AB6B-F910-4D9B-BA7D-44F447564702}" destId="{B6213039-30B3-4DB4-ABAB-EE9C6C48FBB1}" srcOrd="6" destOrd="0" presId="urn:microsoft.com/office/officeart/2008/layout/LinedList"/>
    <dgm:cxn modelId="{54AA7BF5-1DCC-4C8B-A50D-F9CD753C856C}" type="presParOf" srcId="{F410AB6B-F910-4D9B-BA7D-44F447564702}" destId="{81424260-0983-4960-A968-4B04FA3ED2C1}" srcOrd="7" destOrd="0" presId="urn:microsoft.com/office/officeart/2008/layout/LinedList"/>
    <dgm:cxn modelId="{78A04C2D-3AEC-484C-A416-D9E081B27552}" type="presParOf" srcId="{81424260-0983-4960-A968-4B04FA3ED2C1}" destId="{113067D3-39C4-4C92-912E-5407ECA67354}" srcOrd="0" destOrd="0" presId="urn:microsoft.com/office/officeart/2008/layout/LinedList"/>
    <dgm:cxn modelId="{7BBAD402-D605-460A-8DDC-DA92369D4ED1}" type="presParOf" srcId="{81424260-0983-4960-A968-4B04FA3ED2C1}" destId="{DA238854-EA0A-4730-8609-ECACABE9D3AC}" srcOrd="1" destOrd="0" presId="urn:microsoft.com/office/officeart/2008/layout/LinedList"/>
    <dgm:cxn modelId="{7391D1BF-0FDE-4607-973A-88D7370A4BF5}" type="presParOf" srcId="{F410AB6B-F910-4D9B-BA7D-44F447564702}" destId="{D873E846-DBA8-4844-8924-D484F4242AED}" srcOrd="8" destOrd="0" presId="urn:microsoft.com/office/officeart/2008/layout/LinedList"/>
    <dgm:cxn modelId="{222DBD2F-CF27-499A-B3B5-52A29EF0AE35}" type="presParOf" srcId="{F410AB6B-F910-4D9B-BA7D-44F447564702}" destId="{052A2E59-8233-49DD-8DFC-AEC9B04207D8}" srcOrd="9" destOrd="0" presId="urn:microsoft.com/office/officeart/2008/layout/LinedList"/>
    <dgm:cxn modelId="{4A9C44D7-6A7D-4814-A1A3-15C96F6D3A58}" type="presParOf" srcId="{052A2E59-8233-49DD-8DFC-AEC9B04207D8}" destId="{F6E36335-AEF9-4197-B3EA-5927836AEB80}" srcOrd="0" destOrd="0" presId="urn:microsoft.com/office/officeart/2008/layout/LinedList"/>
    <dgm:cxn modelId="{5B9575A9-7E07-4F4A-BD5C-09968949FB7E}" type="presParOf" srcId="{052A2E59-8233-49DD-8DFC-AEC9B04207D8}" destId="{FCB1BF2F-A09E-4111-81B7-4B55B0D9513F}" srcOrd="1" destOrd="0" presId="urn:microsoft.com/office/officeart/2008/layout/LinedList"/>
    <dgm:cxn modelId="{998DB9AD-16B4-48F6-BF7B-F7B00D695B82}" type="presParOf" srcId="{F410AB6B-F910-4D9B-BA7D-44F447564702}" destId="{2D025B29-7F2F-4C97-B989-7CA64E3777D4}" srcOrd="10" destOrd="0" presId="urn:microsoft.com/office/officeart/2008/layout/LinedList"/>
    <dgm:cxn modelId="{12047F54-9DAD-4542-BDAB-49C64E531625}" type="presParOf" srcId="{F410AB6B-F910-4D9B-BA7D-44F447564702}" destId="{4AE6F09A-E6C8-43EC-8D2D-912E17EE9CA8}" srcOrd="11" destOrd="0" presId="urn:microsoft.com/office/officeart/2008/layout/LinedList"/>
    <dgm:cxn modelId="{AC01E5A7-3EA7-4BA8-8AD9-580989E15F8D}" type="presParOf" srcId="{4AE6F09A-E6C8-43EC-8D2D-912E17EE9CA8}" destId="{3D975A2A-FEDB-4EB3-A20E-4295FDBC88DD}" srcOrd="0" destOrd="0" presId="urn:microsoft.com/office/officeart/2008/layout/LinedList"/>
    <dgm:cxn modelId="{0F5D1572-F592-4593-9C59-70A50267C94C}" type="presParOf" srcId="{4AE6F09A-E6C8-43EC-8D2D-912E17EE9CA8}" destId="{BC3D40C5-2986-4A33-BCC8-DEB622257BC9}" srcOrd="1" destOrd="0" presId="urn:microsoft.com/office/officeart/2008/layout/LinedList"/>
    <dgm:cxn modelId="{F4997AE9-2678-4B8A-991C-4A77FDEC9F44}" type="presParOf" srcId="{F410AB6B-F910-4D9B-BA7D-44F447564702}" destId="{B5B0D589-D322-4C5E-8D6F-6C64735F0A5F}" srcOrd="12" destOrd="0" presId="urn:microsoft.com/office/officeart/2008/layout/LinedList"/>
    <dgm:cxn modelId="{75A743B1-F39B-4118-A5AD-7736BED787C1}" type="presParOf" srcId="{F410AB6B-F910-4D9B-BA7D-44F447564702}" destId="{DA9CD388-A8D2-4347-A5A5-AEDBB6A49F6E}" srcOrd="13" destOrd="0" presId="urn:microsoft.com/office/officeart/2008/layout/LinedList"/>
    <dgm:cxn modelId="{24015C94-835B-4F17-A2A6-06B1E5D59165}" type="presParOf" srcId="{DA9CD388-A8D2-4347-A5A5-AEDBB6A49F6E}" destId="{991C75CF-3A4F-4ADF-A74D-460BAE4387FE}" srcOrd="0" destOrd="0" presId="urn:microsoft.com/office/officeart/2008/layout/LinedList"/>
    <dgm:cxn modelId="{BEE97C55-C4B4-4175-8186-9FC08B37C4A2}" type="presParOf" srcId="{DA9CD388-A8D2-4347-A5A5-AEDBB6A49F6E}" destId="{EAB4656F-6FF6-486C-9E5D-C785836A2C48}" srcOrd="1" destOrd="0" presId="urn:microsoft.com/office/officeart/2008/layout/LinedList"/>
    <dgm:cxn modelId="{E0475F23-CE31-497F-941C-4FD97B0CD94D}" type="presParOf" srcId="{F410AB6B-F910-4D9B-BA7D-44F447564702}" destId="{0328A15B-A8B5-4CE3-A095-37213CEDD7E2}" srcOrd="14" destOrd="0" presId="urn:microsoft.com/office/officeart/2008/layout/LinedList"/>
    <dgm:cxn modelId="{A1D90876-D5B8-4B4D-A821-977286DFC74F}" type="presParOf" srcId="{F410AB6B-F910-4D9B-BA7D-44F447564702}" destId="{DF34145A-7266-4D16-8FE7-8E4A6754B142}" srcOrd="15" destOrd="0" presId="urn:microsoft.com/office/officeart/2008/layout/LinedList"/>
    <dgm:cxn modelId="{C6D7AEBC-870E-436F-8566-FB8DC6C0C45C}" type="presParOf" srcId="{DF34145A-7266-4D16-8FE7-8E4A6754B142}" destId="{6FFE2E7B-6885-4942-8C89-FB4A866E9BCA}" srcOrd="0" destOrd="0" presId="urn:microsoft.com/office/officeart/2008/layout/LinedList"/>
    <dgm:cxn modelId="{230E5EA2-880F-470E-BED9-0FADEE9C2EB4}" type="presParOf" srcId="{DF34145A-7266-4D16-8FE7-8E4A6754B142}" destId="{E6CAB50E-35C8-4A19-BA8F-A98EC56864B8}" srcOrd="1" destOrd="0" presId="urn:microsoft.com/office/officeart/2008/layout/LinedList"/>
    <dgm:cxn modelId="{6292BFF5-CF2B-4172-8C61-A5075F66802E}" type="presParOf" srcId="{F410AB6B-F910-4D9B-BA7D-44F447564702}" destId="{D59F69AA-4368-4BBE-9C4C-E84945788367}" srcOrd="16" destOrd="0" presId="urn:microsoft.com/office/officeart/2008/layout/LinedList"/>
    <dgm:cxn modelId="{AB4874FD-6693-4215-9EF4-E7A0EBBEBFB9}" type="presParOf" srcId="{F410AB6B-F910-4D9B-BA7D-44F447564702}" destId="{AA899BCC-04B7-457D-8855-5B6AF829F0BF}" srcOrd="17" destOrd="0" presId="urn:microsoft.com/office/officeart/2008/layout/LinedList"/>
    <dgm:cxn modelId="{2F191862-DA18-473F-B82E-901251FF0331}" type="presParOf" srcId="{AA899BCC-04B7-457D-8855-5B6AF829F0BF}" destId="{CF661225-3489-4171-AFB5-1E9C8B1A062E}" srcOrd="0" destOrd="0" presId="urn:microsoft.com/office/officeart/2008/layout/LinedList"/>
    <dgm:cxn modelId="{3CF57999-DA5D-4C70-8CAA-698D68518840}" type="presParOf" srcId="{AA899BCC-04B7-457D-8855-5B6AF829F0BF}" destId="{1AF9F350-A7DA-401F-8CB1-B31C3F089A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DF89F1-8726-44E9-8376-462E0EDF127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FBF7025-A513-4490-98B7-7B4F139FB06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t>SEND, experiences of family adversity or loss</a:t>
          </a:r>
          <a:endParaRPr lang="en-US" dirty="0"/>
        </a:p>
      </dgm:t>
    </dgm:pt>
    <dgm:pt modelId="{B1424297-A073-49C7-B64F-D93F74C30E9E}" type="sibTrans" cxnId="{D9FC8034-257F-41B3-831A-5E5DD709A656}">
      <dgm:prSet/>
      <dgm:spPr/>
      <dgm:t>
        <a:bodyPr/>
        <a:lstStyle/>
        <a:p>
          <a:endParaRPr lang="en-US"/>
        </a:p>
      </dgm:t>
    </dgm:pt>
    <dgm:pt modelId="{218D3204-A78E-4F3E-8DB3-84D007EB09FB}" type="parTrans" cxnId="{D9FC8034-257F-41B3-831A-5E5DD709A656}">
      <dgm:prSet/>
      <dgm:spPr/>
      <dgm:t>
        <a:bodyPr/>
        <a:lstStyle/>
        <a:p>
          <a:endParaRPr lang="en-US"/>
        </a:p>
      </dgm:t>
    </dgm:pt>
    <dgm:pt modelId="{AFBA96A4-63DD-4F41-AB2B-FE1DAB2722FB}">
      <dgm:prSet/>
      <dgm:spPr/>
      <dgm:t>
        <a:bodyPr/>
        <a:lstStyle/>
        <a:p>
          <a:r>
            <a:rPr lang="en-GB" i="1" dirty="0"/>
            <a:t>TJ: I’ve only got </a:t>
          </a:r>
          <a:r>
            <a:rPr lang="en-GB" i="1"/>
            <a:t>ADHD … it </a:t>
          </a:r>
          <a:r>
            <a:rPr lang="en-GB" i="1" dirty="0"/>
            <a:t>took three years to diagnose me with it. And I had it badly so I couldn’t really get any help like that.</a:t>
          </a:r>
        </a:p>
      </dgm:t>
    </dgm:pt>
    <dgm:pt modelId="{A969C9EE-1082-4A96-A73D-1AA31833F9CE}" type="parTrans" cxnId="{19C11ADA-E685-4EDF-8225-1F17CE8F3EED}">
      <dgm:prSet/>
      <dgm:spPr/>
      <dgm:t>
        <a:bodyPr/>
        <a:lstStyle/>
        <a:p>
          <a:endParaRPr lang="en-GB"/>
        </a:p>
      </dgm:t>
    </dgm:pt>
    <dgm:pt modelId="{89AFBA7E-3C8C-455D-8E84-D49D8ADEBCA7}" type="sibTrans" cxnId="{19C11ADA-E685-4EDF-8225-1F17CE8F3EED}">
      <dgm:prSet/>
      <dgm:spPr/>
      <dgm:t>
        <a:bodyPr/>
        <a:lstStyle/>
        <a:p>
          <a:endParaRPr lang="en-GB"/>
        </a:p>
      </dgm:t>
    </dgm:pt>
    <dgm:pt modelId="{4F0B5B8B-6825-457C-80C2-58546D2B4848}">
      <dgm:prSet/>
      <dgm:spPr/>
      <dgm:t>
        <a:bodyPr/>
        <a:lstStyle/>
        <a:p>
          <a:r>
            <a:rPr lang="en-GB" i="1" dirty="0"/>
            <a:t>Britney: It was all family problems. My mum left and then it [was] all just hard to keep my emotions inside. </a:t>
          </a:r>
        </a:p>
      </dgm:t>
    </dgm:pt>
    <dgm:pt modelId="{3B374B28-2494-4BF6-B65A-CF0A13656CEF}" type="parTrans" cxnId="{5F7D59D2-96D7-4F5A-A1B1-271C9A617780}">
      <dgm:prSet/>
      <dgm:spPr/>
      <dgm:t>
        <a:bodyPr/>
        <a:lstStyle/>
        <a:p>
          <a:endParaRPr lang="en-GB"/>
        </a:p>
      </dgm:t>
    </dgm:pt>
    <dgm:pt modelId="{AA3FA651-C06C-4B0F-9913-E8A636A35C30}" type="sibTrans" cxnId="{5F7D59D2-96D7-4F5A-A1B1-271C9A617780}">
      <dgm:prSet/>
      <dgm:spPr/>
      <dgm:t>
        <a:bodyPr/>
        <a:lstStyle/>
        <a:p>
          <a:endParaRPr lang="en-GB"/>
        </a:p>
      </dgm:t>
    </dgm:pt>
    <dgm:pt modelId="{8DC4962F-6F51-4489-905E-946F97EB4054}">
      <dgm:prSet/>
      <dgm:spPr/>
      <dgm:t>
        <a:bodyPr/>
        <a:lstStyle/>
        <a:p>
          <a:r>
            <a:rPr lang="en-GB" i="1" dirty="0"/>
            <a:t>Alfie: Because I, when I used to do like maths and everything yeah, I couldn’t really do it proper so I needed someone to help me like.</a:t>
          </a:r>
        </a:p>
      </dgm:t>
    </dgm:pt>
    <dgm:pt modelId="{2AEC033A-2727-4704-921C-360BA799A111}" type="parTrans" cxnId="{1D18F4D0-92EC-4889-812A-A0052858A230}">
      <dgm:prSet/>
      <dgm:spPr/>
      <dgm:t>
        <a:bodyPr/>
        <a:lstStyle/>
        <a:p>
          <a:endParaRPr lang="en-GB"/>
        </a:p>
      </dgm:t>
    </dgm:pt>
    <dgm:pt modelId="{AD798CD3-E95B-422E-9A54-9C467FF4E1F1}" type="sibTrans" cxnId="{1D18F4D0-92EC-4889-812A-A0052858A230}">
      <dgm:prSet/>
      <dgm:spPr/>
      <dgm:t>
        <a:bodyPr/>
        <a:lstStyle/>
        <a:p>
          <a:endParaRPr lang="en-GB"/>
        </a:p>
      </dgm:t>
    </dgm:pt>
    <dgm:pt modelId="{BCBD4385-1673-4CF1-BE1B-CFB6D976137E}">
      <dgm:prSet/>
      <dgm:spPr/>
      <dgm:t>
        <a:bodyPr/>
        <a:lstStyle/>
        <a:p>
          <a:r>
            <a:rPr lang="en-GB" i="1" dirty="0"/>
            <a:t>Joseph: Well my dad died when I was like two … and people used to try and cuss me for it so I just used to bang them out.</a:t>
          </a:r>
        </a:p>
      </dgm:t>
    </dgm:pt>
    <dgm:pt modelId="{648F7342-6935-4B10-982B-1A064811E5E3}" type="parTrans" cxnId="{C8776ABC-9F74-4249-B814-E2C44CF37E64}">
      <dgm:prSet/>
      <dgm:spPr/>
      <dgm:t>
        <a:bodyPr/>
        <a:lstStyle/>
        <a:p>
          <a:endParaRPr lang="en-GB"/>
        </a:p>
      </dgm:t>
    </dgm:pt>
    <dgm:pt modelId="{D283BC4B-C76B-441D-9A77-E210CA717BB3}" type="sibTrans" cxnId="{C8776ABC-9F74-4249-B814-E2C44CF37E64}">
      <dgm:prSet/>
      <dgm:spPr/>
      <dgm:t>
        <a:bodyPr/>
        <a:lstStyle/>
        <a:p>
          <a:endParaRPr lang="en-GB"/>
        </a:p>
      </dgm:t>
    </dgm:pt>
    <dgm:pt modelId="{BC1679E5-7CC1-407D-BB04-5204699BF33C}" type="pres">
      <dgm:prSet presAssocID="{7CDF89F1-8726-44E9-8376-462E0EDF1273}" presName="linear" presStyleCnt="0">
        <dgm:presLayoutVars>
          <dgm:animLvl val="lvl"/>
          <dgm:resizeHandles val="exact"/>
        </dgm:presLayoutVars>
      </dgm:prSet>
      <dgm:spPr/>
    </dgm:pt>
    <dgm:pt modelId="{8B4ACB94-DB82-4E52-92EC-0282B080D479}" type="pres">
      <dgm:prSet presAssocID="{CFBF7025-A513-4490-98B7-7B4F139FB06E}" presName="parentText" presStyleLbl="node1" presStyleIdx="0" presStyleCnt="5" custScaleY="128203" custLinFactNeighborX="3" custLinFactNeighborY="-58941">
        <dgm:presLayoutVars>
          <dgm:chMax val="0"/>
          <dgm:bulletEnabled val="1"/>
        </dgm:presLayoutVars>
      </dgm:prSet>
      <dgm:spPr/>
    </dgm:pt>
    <dgm:pt modelId="{24C5A799-3AF7-4010-9BE3-8680CCB380AE}" type="pres">
      <dgm:prSet presAssocID="{B1424297-A073-49C7-B64F-D93F74C30E9E}" presName="spacer" presStyleCnt="0"/>
      <dgm:spPr/>
    </dgm:pt>
    <dgm:pt modelId="{1AFBE5EF-B057-4A5B-A792-45C4007B6A84}" type="pres">
      <dgm:prSet presAssocID="{4F0B5B8B-6825-457C-80C2-58546D2B4848}" presName="parentText" presStyleLbl="node1" presStyleIdx="1" presStyleCnt="5">
        <dgm:presLayoutVars>
          <dgm:chMax val="0"/>
          <dgm:bulletEnabled val="1"/>
        </dgm:presLayoutVars>
      </dgm:prSet>
      <dgm:spPr/>
    </dgm:pt>
    <dgm:pt modelId="{8B7F1D25-5722-4C10-87A8-64A9CC4D014B}" type="pres">
      <dgm:prSet presAssocID="{AA3FA651-C06C-4B0F-9913-E8A636A35C30}" presName="spacer" presStyleCnt="0"/>
      <dgm:spPr/>
    </dgm:pt>
    <dgm:pt modelId="{0D79715B-2F77-4C14-8852-7221313714D0}" type="pres">
      <dgm:prSet presAssocID="{BCBD4385-1673-4CF1-BE1B-CFB6D976137E}" presName="parentText" presStyleLbl="node1" presStyleIdx="2" presStyleCnt="5">
        <dgm:presLayoutVars>
          <dgm:chMax val="0"/>
          <dgm:bulletEnabled val="1"/>
        </dgm:presLayoutVars>
      </dgm:prSet>
      <dgm:spPr/>
    </dgm:pt>
    <dgm:pt modelId="{438804A5-6F83-4973-9EFA-FF8A23DD38B1}" type="pres">
      <dgm:prSet presAssocID="{D283BC4B-C76B-441D-9A77-E210CA717BB3}" presName="spacer" presStyleCnt="0"/>
      <dgm:spPr/>
    </dgm:pt>
    <dgm:pt modelId="{1D2569B7-A477-4F0A-A5C0-CE5ADF758129}" type="pres">
      <dgm:prSet presAssocID="{8DC4962F-6F51-4489-905E-946F97EB4054}" presName="parentText" presStyleLbl="node1" presStyleIdx="3" presStyleCnt="5">
        <dgm:presLayoutVars>
          <dgm:chMax val="0"/>
          <dgm:bulletEnabled val="1"/>
        </dgm:presLayoutVars>
      </dgm:prSet>
      <dgm:spPr/>
    </dgm:pt>
    <dgm:pt modelId="{4A39F994-53F0-4168-B91F-178134C0EF28}" type="pres">
      <dgm:prSet presAssocID="{AD798CD3-E95B-422E-9A54-9C467FF4E1F1}" presName="spacer" presStyleCnt="0"/>
      <dgm:spPr/>
    </dgm:pt>
    <dgm:pt modelId="{17E60E80-6E2B-42E9-8B50-2E07B5BED5B9}" type="pres">
      <dgm:prSet presAssocID="{AFBA96A4-63DD-4F41-AB2B-FE1DAB2722FB}" presName="parentText" presStyleLbl="node1" presStyleIdx="4" presStyleCnt="5">
        <dgm:presLayoutVars>
          <dgm:chMax val="0"/>
          <dgm:bulletEnabled val="1"/>
        </dgm:presLayoutVars>
      </dgm:prSet>
      <dgm:spPr/>
    </dgm:pt>
  </dgm:ptLst>
  <dgm:cxnLst>
    <dgm:cxn modelId="{E102FA02-AE8D-4139-8727-5EB8C838B0E4}" type="presOf" srcId="{7CDF89F1-8726-44E9-8376-462E0EDF1273}" destId="{BC1679E5-7CC1-407D-BB04-5204699BF33C}" srcOrd="0" destOrd="0" presId="urn:microsoft.com/office/officeart/2005/8/layout/vList2"/>
    <dgm:cxn modelId="{E700EA23-4E62-4F79-A164-C0DEFED01AA8}" type="presOf" srcId="{8DC4962F-6F51-4489-905E-946F97EB4054}" destId="{1D2569B7-A477-4F0A-A5C0-CE5ADF758129}" srcOrd="0" destOrd="0" presId="urn:microsoft.com/office/officeart/2005/8/layout/vList2"/>
    <dgm:cxn modelId="{D9FC8034-257F-41B3-831A-5E5DD709A656}" srcId="{7CDF89F1-8726-44E9-8376-462E0EDF1273}" destId="{CFBF7025-A513-4490-98B7-7B4F139FB06E}" srcOrd="0" destOrd="0" parTransId="{218D3204-A78E-4F3E-8DB3-84D007EB09FB}" sibTransId="{B1424297-A073-49C7-B64F-D93F74C30E9E}"/>
    <dgm:cxn modelId="{01BC7166-3159-4FFA-8A9D-CDCC26376204}" type="presOf" srcId="{CFBF7025-A513-4490-98B7-7B4F139FB06E}" destId="{8B4ACB94-DB82-4E52-92EC-0282B080D479}" srcOrd="0" destOrd="0" presId="urn:microsoft.com/office/officeart/2005/8/layout/vList2"/>
    <dgm:cxn modelId="{E937E796-024A-42CB-87A5-76B03AD450EC}" type="presOf" srcId="{AFBA96A4-63DD-4F41-AB2B-FE1DAB2722FB}" destId="{17E60E80-6E2B-42E9-8B50-2E07B5BED5B9}" srcOrd="0" destOrd="0" presId="urn:microsoft.com/office/officeart/2005/8/layout/vList2"/>
    <dgm:cxn modelId="{C654D8B4-CB0F-4473-AA59-BEB7636CA08F}" type="presOf" srcId="{BCBD4385-1673-4CF1-BE1B-CFB6D976137E}" destId="{0D79715B-2F77-4C14-8852-7221313714D0}" srcOrd="0" destOrd="0" presId="urn:microsoft.com/office/officeart/2005/8/layout/vList2"/>
    <dgm:cxn modelId="{C8776ABC-9F74-4249-B814-E2C44CF37E64}" srcId="{7CDF89F1-8726-44E9-8376-462E0EDF1273}" destId="{BCBD4385-1673-4CF1-BE1B-CFB6D976137E}" srcOrd="2" destOrd="0" parTransId="{648F7342-6935-4B10-982B-1A064811E5E3}" sibTransId="{D283BC4B-C76B-441D-9A77-E210CA717BB3}"/>
    <dgm:cxn modelId="{1D18F4D0-92EC-4889-812A-A0052858A230}" srcId="{7CDF89F1-8726-44E9-8376-462E0EDF1273}" destId="{8DC4962F-6F51-4489-905E-946F97EB4054}" srcOrd="3" destOrd="0" parTransId="{2AEC033A-2727-4704-921C-360BA799A111}" sibTransId="{AD798CD3-E95B-422E-9A54-9C467FF4E1F1}"/>
    <dgm:cxn modelId="{5F7D59D2-96D7-4F5A-A1B1-271C9A617780}" srcId="{7CDF89F1-8726-44E9-8376-462E0EDF1273}" destId="{4F0B5B8B-6825-457C-80C2-58546D2B4848}" srcOrd="1" destOrd="0" parTransId="{3B374B28-2494-4BF6-B65A-CF0A13656CEF}" sibTransId="{AA3FA651-C06C-4B0F-9913-E8A636A35C30}"/>
    <dgm:cxn modelId="{19C11ADA-E685-4EDF-8225-1F17CE8F3EED}" srcId="{7CDF89F1-8726-44E9-8376-462E0EDF1273}" destId="{AFBA96A4-63DD-4F41-AB2B-FE1DAB2722FB}" srcOrd="4" destOrd="0" parTransId="{A969C9EE-1082-4A96-A73D-1AA31833F9CE}" sibTransId="{89AFBA7E-3C8C-455D-8E84-D49D8ADEBCA7}"/>
    <dgm:cxn modelId="{140C1FDA-D1BB-4D15-B4E8-3FF3835E2CD4}" type="presOf" srcId="{4F0B5B8B-6825-457C-80C2-58546D2B4848}" destId="{1AFBE5EF-B057-4A5B-A792-45C4007B6A84}" srcOrd="0" destOrd="0" presId="urn:microsoft.com/office/officeart/2005/8/layout/vList2"/>
    <dgm:cxn modelId="{05AC8F23-D59F-4864-A16F-BBE39E99D29D}" type="presParOf" srcId="{BC1679E5-7CC1-407D-BB04-5204699BF33C}" destId="{8B4ACB94-DB82-4E52-92EC-0282B080D479}" srcOrd="0" destOrd="0" presId="urn:microsoft.com/office/officeart/2005/8/layout/vList2"/>
    <dgm:cxn modelId="{2E1E437F-E5F6-4E75-8281-D90042BE92BD}" type="presParOf" srcId="{BC1679E5-7CC1-407D-BB04-5204699BF33C}" destId="{24C5A799-3AF7-4010-9BE3-8680CCB380AE}" srcOrd="1" destOrd="0" presId="urn:microsoft.com/office/officeart/2005/8/layout/vList2"/>
    <dgm:cxn modelId="{52D509FC-27FE-4D77-A318-FB0981311004}" type="presParOf" srcId="{BC1679E5-7CC1-407D-BB04-5204699BF33C}" destId="{1AFBE5EF-B057-4A5B-A792-45C4007B6A84}" srcOrd="2" destOrd="0" presId="urn:microsoft.com/office/officeart/2005/8/layout/vList2"/>
    <dgm:cxn modelId="{851D511A-2C27-4EF7-8635-D2559BF542A0}" type="presParOf" srcId="{BC1679E5-7CC1-407D-BB04-5204699BF33C}" destId="{8B7F1D25-5722-4C10-87A8-64A9CC4D014B}" srcOrd="3" destOrd="0" presId="urn:microsoft.com/office/officeart/2005/8/layout/vList2"/>
    <dgm:cxn modelId="{2EE72DBA-4D16-4F7B-B948-B32EFDD58561}" type="presParOf" srcId="{BC1679E5-7CC1-407D-BB04-5204699BF33C}" destId="{0D79715B-2F77-4C14-8852-7221313714D0}" srcOrd="4" destOrd="0" presId="urn:microsoft.com/office/officeart/2005/8/layout/vList2"/>
    <dgm:cxn modelId="{E4187B83-A13E-4EC7-9D38-DA9FB24A637E}" type="presParOf" srcId="{BC1679E5-7CC1-407D-BB04-5204699BF33C}" destId="{438804A5-6F83-4973-9EFA-FF8A23DD38B1}" srcOrd="5" destOrd="0" presId="urn:microsoft.com/office/officeart/2005/8/layout/vList2"/>
    <dgm:cxn modelId="{BBA92B79-E17B-4616-BEBD-95CEF363D7E3}" type="presParOf" srcId="{BC1679E5-7CC1-407D-BB04-5204699BF33C}" destId="{1D2569B7-A477-4F0A-A5C0-CE5ADF758129}" srcOrd="6" destOrd="0" presId="urn:microsoft.com/office/officeart/2005/8/layout/vList2"/>
    <dgm:cxn modelId="{9C30AECD-4742-4E0F-B22C-20518DD98593}" type="presParOf" srcId="{BC1679E5-7CC1-407D-BB04-5204699BF33C}" destId="{4A39F994-53F0-4168-B91F-178134C0EF28}" srcOrd="7" destOrd="0" presId="urn:microsoft.com/office/officeart/2005/8/layout/vList2"/>
    <dgm:cxn modelId="{372F946E-5989-4C60-9D5D-2D63AC066148}" type="presParOf" srcId="{BC1679E5-7CC1-407D-BB04-5204699BF33C}" destId="{17E60E80-6E2B-42E9-8B50-2E07B5BED5B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A79C61-8A96-44C1-9AEB-BAD439714C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ED7F9F-9CD9-4B25-93F0-F66AB543DF5A}">
      <dgm:prSet/>
      <dgm:spPr/>
      <dgm:t>
        <a:bodyPr/>
        <a:lstStyle/>
        <a:p>
          <a:r>
            <a:rPr lang="en-GB" dirty="0"/>
            <a:t>Links between Willis’ ‘Lads’ and today’s excluded</a:t>
          </a:r>
          <a:endParaRPr lang="en-US" dirty="0"/>
        </a:p>
      </dgm:t>
    </dgm:pt>
    <dgm:pt modelId="{70EA1E96-E20E-4C6D-A246-70075FF96FDA}" type="parTrans" cxnId="{DDD6EF44-9052-467B-96F4-F2EA8F2A2C32}">
      <dgm:prSet/>
      <dgm:spPr/>
      <dgm:t>
        <a:bodyPr/>
        <a:lstStyle/>
        <a:p>
          <a:endParaRPr lang="en-US"/>
        </a:p>
      </dgm:t>
    </dgm:pt>
    <dgm:pt modelId="{860BCDFE-ED7A-403D-AA3A-2843FF367B45}" type="sibTrans" cxnId="{DDD6EF44-9052-467B-96F4-F2EA8F2A2C32}">
      <dgm:prSet/>
      <dgm:spPr/>
      <dgm:t>
        <a:bodyPr/>
        <a:lstStyle/>
        <a:p>
          <a:endParaRPr lang="en-US"/>
        </a:p>
      </dgm:t>
    </dgm:pt>
    <dgm:pt modelId="{264EDDA9-0FC1-4E00-AD29-1D07AD25EF83}">
      <dgm:prSet/>
      <dgm:spPr/>
      <dgm:t>
        <a:bodyPr/>
        <a:lstStyle/>
        <a:p>
          <a:r>
            <a:rPr lang="en-GB" dirty="0"/>
            <a:t>Victorian school system produces Victorian workforce?</a:t>
          </a:r>
          <a:endParaRPr lang="en-US" dirty="0"/>
        </a:p>
      </dgm:t>
    </dgm:pt>
    <dgm:pt modelId="{CD63AEC6-60B6-4A63-A42C-569B8D6472BF}" type="parTrans" cxnId="{5328C091-C8C2-4966-BEA4-89F580EEC509}">
      <dgm:prSet/>
      <dgm:spPr/>
      <dgm:t>
        <a:bodyPr/>
        <a:lstStyle/>
        <a:p>
          <a:endParaRPr lang="en-US"/>
        </a:p>
      </dgm:t>
    </dgm:pt>
    <dgm:pt modelId="{FEAF45D4-DBE8-40B9-B751-7151080343DF}" type="sibTrans" cxnId="{5328C091-C8C2-4966-BEA4-89F580EEC509}">
      <dgm:prSet/>
      <dgm:spPr/>
      <dgm:t>
        <a:bodyPr/>
        <a:lstStyle/>
        <a:p>
          <a:endParaRPr lang="en-US"/>
        </a:p>
      </dgm:t>
    </dgm:pt>
    <dgm:pt modelId="{F0A57B34-2967-4A36-8923-EB2702872813}">
      <dgm:prSet/>
      <dgm:spPr/>
      <dgm:t>
        <a:bodyPr/>
        <a:lstStyle/>
        <a:p>
          <a:r>
            <a:rPr lang="en-US" dirty="0"/>
            <a:t>School exclusion as both a product and a cause of social inequality</a:t>
          </a:r>
        </a:p>
      </dgm:t>
    </dgm:pt>
    <dgm:pt modelId="{EC3E22A0-CABC-433A-ACFB-53C1A6CEF5B8}" type="parTrans" cxnId="{805F23D6-2C42-4471-999F-F3F620ABA247}">
      <dgm:prSet/>
      <dgm:spPr/>
      <dgm:t>
        <a:bodyPr/>
        <a:lstStyle/>
        <a:p>
          <a:endParaRPr lang="en-GB"/>
        </a:p>
      </dgm:t>
    </dgm:pt>
    <dgm:pt modelId="{86E5A71E-C607-4B76-AC2A-6B8517663A3E}" type="sibTrans" cxnId="{805F23D6-2C42-4471-999F-F3F620ABA247}">
      <dgm:prSet/>
      <dgm:spPr/>
      <dgm:t>
        <a:bodyPr/>
        <a:lstStyle/>
        <a:p>
          <a:endParaRPr lang="en-GB"/>
        </a:p>
      </dgm:t>
    </dgm:pt>
    <dgm:pt modelId="{D9D9230F-1C76-4F07-B0AB-73C359469609}" type="pres">
      <dgm:prSet presAssocID="{F9A79C61-8A96-44C1-9AEB-BAD439714C0E}" presName="linear" presStyleCnt="0">
        <dgm:presLayoutVars>
          <dgm:animLvl val="lvl"/>
          <dgm:resizeHandles val="exact"/>
        </dgm:presLayoutVars>
      </dgm:prSet>
      <dgm:spPr/>
    </dgm:pt>
    <dgm:pt modelId="{EC8BCDE5-4A8D-4573-A484-C24780F7B574}" type="pres">
      <dgm:prSet presAssocID="{58ED7F9F-9CD9-4B25-93F0-F66AB543DF5A}" presName="parentText" presStyleLbl="node1" presStyleIdx="0" presStyleCnt="3">
        <dgm:presLayoutVars>
          <dgm:chMax val="0"/>
          <dgm:bulletEnabled val="1"/>
        </dgm:presLayoutVars>
      </dgm:prSet>
      <dgm:spPr/>
    </dgm:pt>
    <dgm:pt modelId="{A2ECDCF7-3903-4387-A471-C9E2513C0F5B}" type="pres">
      <dgm:prSet presAssocID="{860BCDFE-ED7A-403D-AA3A-2843FF367B45}" presName="spacer" presStyleCnt="0"/>
      <dgm:spPr/>
    </dgm:pt>
    <dgm:pt modelId="{B9C12FB7-DADC-4784-B34E-8C5C527186CC}" type="pres">
      <dgm:prSet presAssocID="{264EDDA9-0FC1-4E00-AD29-1D07AD25EF83}" presName="parentText" presStyleLbl="node1" presStyleIdx="1" presStyleCnt="3">
        <dgm:presLayoutVars>
          <dgm:chMax val="0"/>
          <dgm:bulletEnabled val="1"/>
        </dgm:presLayoutVars>
      </dgm:prSet>
      <dgm:spPr/>
    </dgm:pt>
    <dgm:pt modelId="{11281F21-D395-4E47-9182-03D394186282}" type="pres">
      <dgm:prSet presAssocID="{FEAF45D4-DBE8-40B9-B751-7151080343DF}" presName="spacer" presStyleCnt="0"/>
      <dgm:spPr/>
    </dgm:pt>
    <dgm:pt modelId="{68D81B68-7DC7-4E72-83F0-7AEC1A38898E}" type="pres">
      <dgm:prSet presAssocID="{F0A57B34-2967-4A36-8923-EB2702872813}" presName="parentText" presStyleLbl="node1" presStyleIdx="2" presStyleCnt="3">
        <dgm:presLayoutVars>
          <dgm:chMax val="0"/>
          <dgm:bulletEnabled val="1"/>
        </dgm:presLayoutVars>
      </dgm:prSet>
      <dgm:spPr/>
    </dgm:pt>
  </dgm:ptLst>
  <dgm:cxnLst>
    <dgm:cxn modelId="{DDD6EF44-9052-467B-96F4-F2EA8F2A2C32}" srcId="{F9A79C61-8A96-44C1-9AEB-BAD439714C0E}" destId="{58ED7F9F-9CD9-4B25-93F0-F66AB543DF5A}" srcOrd="0" destOrd="0" parTransId="{70EA1E96-E20E-4C6D-A246-70075FF96FDA}" sibTransId="{860BCDFE-ED7A-403D-AA3A-2843FF367B45}"/>
    <dgm:cxn modelId="{8A961B7F-9F0F-4C97-A8A4-D41A12488171}" type="presOf" srcId="{264EDDA9-0FC1-4E00-AD29-1D07AD25EF83}" destId="{B9C12FB7-DADC-4784-B34E-8C5C527186CC}" srcOrd="0" destOrd="0" presId="urn:microsoft.com/office/officeart/2005/8/layout/vList2"/>
    <dgm:cxn modelId="{66B2AC91-1492-4C05-AA80-86D4BC776A71}" type="presOf" srcId="{F9A79C61-8A96-44C1-9AEB-BAD439714C0E}" destId="{D9D9230F-1C76-4F07-B0AB-73C359469609}" srcOrd="0" destOrd="0" presId="urn:microsoft.com/office/officeart/2005/8/layout/vList2"/>
    <dgm:cxn modelId="{5328C091-C8C2-4966-BEA4-89F580EEC509}" srcId="{F9A79C61-8A96-44C1-9AEB-BAD439714C0E}" destId="{264EDDA9-0FC1-4E00-AD29-1D07AD25EF83}" srcOrd="1" destOrd="0" parTransId="{CD63AEC6-60B6-4A63-A42C-569B8D6472BF}" sibTransId="{FEAF45D4-DBE8-40B9-B751-7151080343DF}"/>
    <dgm:cxn modelId="{805F23D6-2C42-4471-999F-F3F620ABA247}" srcId="{F9A79C61-8A96-44C1-9AEB-BAD439714C0E}" destId="{F0A57B34-2967-4A36-8923-EB2702872813}" srcOrd="2" destOrd="0" parTransId="{EC3E22A0-CABC-433A-ACFB-53C1A6CEF5B8}" sibTransId="{86E5A71E-C607-4B76-AC2A-6B8517663A3E}"/>
    <dgm:cxn modelId="{D1106BD8-6134-47D8-8A30-0D59C7593B5E}" type="presOf" srcId="{F0A57B34-2967-4A36-8923-EB2702872813}" destId="{68D81B68-7DC7-4E72-83F0-7AEC1A38898E}" srcOrd="0" destOrd="0" presId="urn:microsoft.com/office/officeart/2005/8/layout/vList2"/>
    <dgm:cxn modelId="{60D1A3F5-320E-4EFD-A36E-D46A47763F0A}" type="presOf" srcId="{58ED7F9F-9CD9-4B25-93F0-F66AB543DF5A}" destId="{EC8BCDE5-4A8D-4573-A484-C24780F7B574}" srcOrd="0" destOrd="0" presId="urn:microsoft.com/office/officeart/2005/8/layout/vList2"/>
    <dgm:cxn modelId="{978A54DF-DCF5-4406-928B-947BFC8D77BA}" type="presParOf" srcId="{D9D9230F-1C76-4F07-B0AB-73C359469609}" destId="{EC8BCDE5-4A8D-4573-A484-C24780F7B574}" srcOrd="0" destOrd="0" presId="urn:microsoft.com/office/officeart/2005/8/layout/vList2"/>
    <dgm:cxn modelId="{ADA979BB-D567-4EBE-9A3F-77DF78F11726}" type="presParOf" srcId="{D9D9230F-1C76-4F07-B0AB-73C359469609}" destId="{A2ECDCF7-3903-4387-A471-C9E2513C0F5B}" srcOrd="1" destOrd="0" presId="urn:microsoft.com/office/officeart/2005/8/layout/vList2"/>
    <dgm:cxn modelId="{BD12DFEA-A56A-4EEB-B985-DF6AD5EEBEDE}" type="presParOf" srcId="{D9D9230F-1C76-4F07-B0AB-73C359469609}" destId="{B9C12FB7-DADC-4784-B34E-8C5C527186CC}" srcOrd="2" destOrd="0" presId="urn:microsoft.com/office/officeart/2005/8/layout/vList2"/>
    <dgm:cxn modelId="{5A2380A6-9120-4FFD-9E17-DCA9204281FF}" type="presParOf" srcId="{D9D9230F-1C76-4F07-B0AB-73C359469609}" destId="{11281F21-D395-4E47-9182-03D394186282}" srcOrd="3" destOrd="0" presId="urn:microsoft.com/office/officeart/2005/8/layout/vList2"/>
    <dgm:cxn modelId="{FE4E63E1-2FF6-4960-A6F5-26BC5CD838B7}" type="presParOf" srcId="{D9D9230F-1C76-4F07-B0AB-73C359469609}" destId="{68D81B68-7DC7-4E72-83F0-7AEC1A3889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CC866-E564-41FC-A98B-7EF333C2E6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FC18CD-69A7-419A-9907-C5A55D5A0FCC}">
      <dgm:prSet/>
      <dgm:spPr/>
      <dgm:t>
        <a:bodyPr/>
        <a:lstStyle/>
        <a:p>
          <a:r>
            <a:rPr lang="en-GB" dirty="0"/>
            <a:t>Fixed Term Exclusion</a:t>
          </a:r>
          <a:endParaRPr lang="en-US" dirty="0"/>
        </a:p>
      </dgm:t>
    </dgm:pt>
    <dgm:pt modelId="{E7AA8678-26D8-4259-9DCF-66FA427D8E89}" type="parTrans" cxnId="{3861C97F-8F2F-4CFA-903A-D3C7A6E095A4}">
      <dgm:prSet/>
      <dgm:spPr/>
      <dgm:t>
        <a:bodyPr/>
        <a:lstStyle/>
        <a:p>
          <a:endParaRPr lang="en-US"/>
        </a:p>
      </dgm:t>
    </dgm:pt>
    <dgm:pt modelId="{6D606DBD-D0CE-418A-8684-4F5ECF80ED2D}" type="sibTrans" cxnId="{3861C97F-8F2F-4CFA-903A-D3C7A6E095A4}">
      <dgm:prSet/>
      <dgm:spPr/>
      <dgm:t>
        <a:bodyPr/>
        <a:lstStyle/>
        <a:p>
          <a:endParaRPr lang="en-US"/>
        </a:p>
      </dgm:t>
    </dgm:pt>
    <dgm:pt modelId="{914E3C6B-3F38-466D-BB04-84C27EBC34B9}">
      <dgm:prSet/>
      <dgm:spPr/>
      <dgm:t>
        <a:bodyPr/>
        <a:lstStyle/>
        <a:p>
          <a:r>
            <a:rPr lang="en-GB" dirty="0"/>
            <a:t>Permanent Exclusion</a:t>
          </a:r>
          <a:endParaRPr lang="en-US" dirty="0"/>
        </a:p>
      </dgm:t>
    </dgm:pt>
    <dgm:pt modelId="{D713836D-A690-48E3-8AB8-7386A4B7685C}" type="parTrans" cxnId="{84C12C95-9D0A-483B-A92F-7718B804F3C1}">
      <dgm:prSet/>
      <dgm:spPr/>
      <dgm:t>
        <a:bodyPr/>
        <a:lstStyle/>
        <a:p>
          <a:endParaRPr lang="en-US"/>
        </a:p>
      </dgm:t>
    </dgm:pt>
    <dgm:pt modelId="{7C92993A-9843-4412-88B3-1FE0FC8C163E}" type="sibTrans" cxnId="{84C12C95-9D0A-483B-A92F-7718B804F3C1}">
      <dgm:prSet/>
      <dgm:spPr/>
      <dgm:t>
        <a:bodyPr/>
        <a:lstStyle/>
        <a:p>
          <a:endParaRPr lang="en-US"/>
        </a:p>
      </dgm:t>
    </dgm:pt>
    <dgm:pt modelId="{8243A06B-B8E6-4D33-979D-AC325B80FAE2}">
      <dgm:prSet/>
      <dgm:spPr/>
      <dgm:t>
        <a:bodyPr/>
        <a:lstStyle/>
        <a:p>
          <a:r>
            <a:rPr lang="en-GB"/>
            <a:t>Unofficial Exclusion </a:t>
          </a:r>
          <a:endParaRPr lang="en-US"/>
        </a:p>
      </dgm:t>
    </dgm:pt>
    <dgm:pt modelId="{3AD9837A-A8A4-40C3-A753-66E78B66CEA2}" type="parTrans" cxnId="{B32C07FF-FD4F-4268-BBA9-D98302E41227}">
      <dgm:prSet/>
      <dgm:spPr/>
      <dgm:t>
        <a:bodyPr/>
        <a:lstStyle/>
        <a:p>
          <a:endParaRPr lang="en-US"/>
        </a:p>
      </dgm:t>
    </dgm:pt>
    <dgm:pt modelId="{8F7F685E-8C52-4BA1-BEC2-E4EED5B58ACF}" type="sibTrans" cxnId="{B32C07FF-FD4F-4268-BBA9-D98302E41227}">
      <dgm:prSet/>
      <dgm:spPr/>
      <dgm:t>
        <a:bodyPr/>
        <a:lstStyle/>
        <a:p>
          <a:endParaRPr lang="en-US"/>
        </a:p>
      </dgm:t>
    </dgm:pt>
    <dgm:pt modelId="{62CAB7AC-7E48-4DAE-955B-B518EA5CE261}" type="pres">
      <dgm:prSet presAssocID="{7A9CC866-E564-41FC-A98B-7EF333C2E6DC}" presName="linear" presStyleCnt="0">
        <dgm:presLayoutVars>
          <dgm:animLvl val="lvl"/>
          <dgm:resizeHandles val="exact"/>
        </dgm:presLayoutVars>
      </dgm:prSet>
      <dgm:spPr/>
    </dgm:pt>
    <dgm:pt modelId="{811D10D8-DB37-4832-9027-9F3A98A0A42C}" type="pres">
      <dgm:prSet presAssocID="{8EFC18CD-69A7-419A-9907-C5A55D5A0FCC}" presName="parentText" presStyleLbl="node1" presStyleIdx="0" presStyleCnt="3">
        <dgm:presLayoutVars>
          <dgm:chMax val="0"/>
          <dgm:bulletEnabled val="1"/>
        </dgm:presLayoutVars>
      </dgm:prSet>
      <dgm:spPr/>
    </dgm:pt>
    <dgm:pt modelId="{1B450BEA-AA6C-41D2-8A0A-9A33C9C39BD8}" type="pres">
      <dgm:prSet presAssocID="{6D606DBD-D0CE-418A-8684-4F5ECF80ED2D}" presName="spacer" presStyleCnt="0"/>
      <dgm:spPr/>
    </dgm:pt>
    <dgm:pt modelId="{061FE178-E0C7-4E33-98DF-A604EFDA149D}" type="pres">
      <dgm:prSet presAssocID="{914E3C6B-3F38-466D-BB04-84C27EBC34B9}" presName="parentText" presStyleLbl="node1" presStyleIdx="1" presStyleCnt="3">
        <dgm:presLayoutVars>
          <dgm:chMax val="0"/>
          <dgm:bulletEnabled val="1"/>
        </dgm:presLayoutVars>
      </dgm:prSet>
      <dgm:spPr/>
    </dgm:pt>
    <dgm:pt modelId="{51D4DE4D-FD21-4157-A42A-C52FCF5DABF4}" type="pres">
      <dgm:prSet presAssocID="{7C92993A-9843-4412-88B3-1FE0FC8C163E}" presName="spacer" presStyleCnt="0"/>
      <dgm:spPr/>
    </dgm:pt>
    <dgm:pt modelId="{1CE976C4-6743-4A01-B7C3-BEC258BBE2A7}" type="pres">
      <dgm:prSet presAssocID="{8243A06B-B8E6-4D33-979D-AC325B80FAE2}" presName="parentText" presStyleLbl="node1" presStyleIdx="2" presStyleCnt="3">
        <dgm:presLayoutVars>
          <dgm:chMax val="0"/>
          <dgm:bulletEnabled val="1"/>
        </dgm:presLayoutVars>
      </dgm:prSet>
      <dgm:spPr/>
    </dgm:pt>
  </dgm:ptLst>
  <dgm:cxnLst>
    <dgm:cxn modelId="{B8468D24-9FFA-4DDE-8B34-92030942D6D5}" type="presOf" srcId="{8EFC18CD-69A7-419A-9907-C5A55D5A0FCC}" destId="{811D10D8-DB37-4832-9027-9F3A98A0A42C}" srcOrd="0" destOrd="0" presId="urn:microsoft.com/office/officeart/2005/8/layout/vList2"/>
    <dgm:cxn modelId="{A01DA03F-5A80-4019-8266-D97D76678017}" type="presOf" srcId="{7A9CC866-E564-41FC-A98B-7EF333C2E6DC}" destId="{62CAB7AC-7E48-4DAE-955B-B518EA5CE261}" srcOrd="0" destOrd="0" presId="urn:microsoft.com/office/officeart/2005/8/layout/vList2"/>
    <dgm:cxn modelId="{7A561672-43F2-4BBA-8BCB-8F54E2D7872F}" type="presOf" srcId="{8243A06B-B8E6-4D33-979D-AC325B80FAE2}" destId="{1CE976C4-6743-4A01-B7C3-BEC258BBE2A7}" srcOrd="0" destOrd="0" presId="urn:microsoft.com/office/officeart/2005/8/layout/vList2"/>
    <dgm:cxn modelId="{3861C97F-8F2F-4CFA-903A-D3C7A6E095A4}" srcId="{7A9CC866-E564-41FC-A98B-7EF333C2E6DC}" destId="{8EFC18CD-69A7-419A-9907-C5A55D5A0FCC}" srcOrd="0" destOrd="0" parTransId="{E7AA8678-26D8-4259-9DCF-66FA427D8E89}" sibTransId="{6D606DBD-D0CE-418A-8684-4F5ECF80ED2D}"/>
    <dgm:cxn modelId="{84C12C95-9D0A-483B-A92F-7718B804F3C1}" srcId="{7A9CC866-E564-41FC-A98B-7EF333C2E6DC}" destId="{914E3C6B-3F38-466D-BB04-84C27EBC34B9}" srcOrd="1" destOrd="0" parTransId="{D713836D-A690-48E3-8AB8-7386A4B7685C}" sibTransId="{7C92993A-9843-4412-88B3-1FE0FC8C163E}"/>
    <dgm:cxn modelId="{D0ADA8E0-BA34-4220-8A2F-79D905C43C9F}" type="presOf" srcId="{914E3C6B-3F38-466D-BB04-84C27EBC34B9}" destId="{061FE178-E0C7-4E33-98DF-A604EFDA149D}" srcOrd="0" destOrd="0" presId="urn:microsoft.com/office/officeart/2005/8/layout/vList2"/>
    <dgm:cxn modelId="{B32C07FF-FD4F-4268-BBA9-D98302E41227}" srcId="{7A9CC866-E564-41FC-A98B-7EF333C2E6DC}" destId="{8243A06B-B8E6-4D33-979D-AC325B80FAE2}" srcOrd="2" destOrd="0" parTransId="{3AD9837A-A8A4-40C3-A753-66E78B66CEA2}" sibTransId="{8F7F685E-8C52-4BA1-BEC2-E4EED5B58ACF}"/>
    <dgm:cxn modelId="{F3C28091-3178-437B-8E53-AEC2C633A3DD}" type="presParOf" srcId="{62CAB7AC-7E48-4DAE-955B-B518EA5CE261}" destId="{811D10D8-DB37-4832-9027-9F3A98A0A42C}" srcOrd="0" destOrd="0" presId="urn:microsoft.com/office/officeart/2005/8/layout/vList2"/>
    <dgm:cxn modelId="{5EE33008-9DBC-4A77-92E8-709EDA3DE45A}" type="presParOf" srcId="{62CAB7AC-7E48-4DAE-955B-B518EA5CE261}" destId="{1B450BEA-AA6C-41D2-8A0A-9A33C9C39BD8}" srcOrd="1" destOrd="0" presId="urn:microsoft.com/office/officeart/2005/8/layout/vList2"/>
    <dgm:cxn modelId="{60CD5864-A6FD-4DC7-B018-D8986575CEB0}" type="presParOf" srcId="{62CAB7AC-7E48-4DAE-955B-B518EA5CE261}" destId="{061FE178-E0C7-4E33-98DF-A604EFDA149D}" srcOrd="2" destOrd="0" presId="urn:microsoft.com/office/officeart/2005/8/layout/vList2"/>
    <dgm:cxn modelId="{072EB2BF-DD1C-4918-8847-C22750E7BB9F}" type="presParOf" srcId="{62CAB7AC-7E48-4DAE-955B-B518EA5CE261}" destId="{51D4DE4D-FD21-4157-A42A-C52FCF5DABF4}" srcOrd="3" destOrd="0" presId="urn:microsoft.com/office/officeart/2005/8/layout/vList2"/>
    <dgm:cxn modelId="{68B4BA8A-22EE-47BB-AA88-627492721B5D}" type="presParOf" srcId="{62CAB7AC-7E48-4DAE-955B-B518EA5CE261}" destId="{1CE976C4-6743-4A01-B7C3-BEC258BBE2A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06544-00CB-4B1B-81C9-88705542475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79CCE77-29F0-4F06-BFD7-C4308A79B600}">
      <dgm:prSet/>
      <dgm:spPr/>
      <dgm:t>
        <a:bodyPr/>
        <a:lstStyle/>
        <a:p>
          <a:r>
            <a:rPr lang="en-GB"/>
            <a:t>Financial and social cost to society</a:t>
          </a:r>
        </a:p>
      </dgm:t>
    </dgm:pt>
    <dgm:pt modelId="{9E907F61-B424-474B-B5A9-E6BEFAA08CEA}" type="parTrans" cxnId="{4C1C27A5-F337-43FF-8D92-F7A8E22C9BF0}">
      <dgm:prSet/>
      <dgm:spPr/>
      <dgm:t>
        <a:bodyPr/>
        <a:lstStyle/>
        <a:p>
          <a:endParaRPr lang="en-US"/>
        </a:p>
      </dgm:t>
    </dgm:pt>
    <dgm:pt modelId="{6B5218E4-A111-4F62-9A0C-AD7B90D00FE5}" type="sibTrans" cxnId="{4C1C27A5-F337-43FF-8D92-F7A8E22C9BF0}">
      <dgm:prSet/>
      <dgm:spPr/>
      <dgm:t>
        <a:bodyPr/>
        <a:lstStyle/>
        <a:p>
          <a:endParaRPr lang="en-US"/>
        </a:p>
      </dgm:t>
    </dgm:pt>
    <dgm:pt modelId="{76649FFC-30ED-4E79-8D50-7F7F01A18A76}">
      <dgm:prSet/>
      <dgm:spPr/>
      <dgm:t>
        <a:bodyPr/>
        <a:lstStyle/>
        <a:p>
          <a:r>
            <a:rPr lang="en-GB"/>
            <a:t>Life chances of the excluded</a:t>
          </a:r>
        </a:p>
      </dgm:t>
    </dgm:pt>
    <dgm:pt modelId="{0E2A2C6B-D834-4256-A593-B6E76EC84E1B}" type="parTrans" cxnId="{311FD313-4F15-4B82-98AB-9F09E4604771}">
      <dgm:prSet/>
      <dgm:spPr/>
      <dgm:t>
        <a:bodyPr/>
        <a:lstStyle/>
        <a:p>
          <a:endParaRPr lang="en-US"/>
        </a:p>
      </dgm:t>
    </dgm:pt>
    <dgm:pt modelId="{DE8DF829-DDD0-4D71-87D9-5F1B2207726E}" type="sibTrans" cxnId="{311FD313-4F15-4B82-98AB-9F09E4604771}">
      <dgm:prSet/>
      <dgm:spPr/>
      <dgm:t>
        <a:bodyPr/>
        <a:lstStyle/>
        <a:p>
          <a:endParaRPr lang="en-US"/>
        </a:p>
      </dgm:t>
    </dgm:pt>
    <dgm:pt modelId="{2D91684B-C729-4315-BEF9-EC905780FB67}">
      <dgm:prSet/>
      <dgm:spPr/>
      <dgm:t>
        <a:bodyPr/>
        <a:lstStyle/>
        <a:p>
          <a:r>
            <a:rPr lang="en-GB"/>
            <a:t>Perpetuation of social divisions</a:t>
          </a:r>
        </a:p>
      </dgm:t>
    </dgm:pt>
    <dgm:pt modelId="{B5FC6B26-95B7-4A16-BEBF-9C879506514D}" type="parTrans" cxnId="{1EE7BB23-10FE-41A7-B4F1-9B7D6FC1F211}">
      <dgm:prSet/>
      <dgm:spPr/>
      <dgm:t>
        <a:bodyPr/>
        <a:lstStyle/>
        <a:p>
          <a:endParaRPr lang="en-US"/>
        </a:p>
      </dgm:t>
    </dgm:pt>
    <dgm:pt modelId="{D95EF0FB-3A93-49EB-A4DB-E12BAC1B80E6}" type="sibTrans" cxnId="{1EE7BB23-10FE-41A7-B4F1-9B7D6FC1F211}">
      <dgm:prSet/>
      <dgm:spPr/>
      <dgm:t>
        <a:bodyPr/>
        <a:lstStyle/>
        <a:p>
          <a:endParaRPr lang="en-US"/>
        </a:p>
      </dgm:t>
    </dgm:pt>
    <dgm:pt modelId="{F9FB8FF5-46E3-47A1-94D8-78B9E251AE8C}" type="pres">
      <dgm:prSet presAssocID="{4D106544-00CB-4B1B-81C9-887055424750}" presName="linear" presStyleCnt="0">
        <dgm:presLayoutVars>
          <dgm:animLvl val="lvl"/>
          <dgm:resizeHandles val="exact"/>
        </dgm:presLayoutVars>
      </dgm:prSet>
      <dgm:spPr/>
    </dgm:pt>
    <dgm:pt modelId="{343DFF01-C85C-47C0-8376-B7C4FE5FB05F}" type="pres">
      <dgm:prSet presAssocID="{C79CCE77-29F0-4F06-BFD7-C4308A79B600}" presName="parentText" presStyleLbl="node1" presStyleIdx="0" presStyleCnt="3">
        <dgm:presLayoutVars>
          <dgm:chMax val="0"/>
          <dgm:bulletEnabled val="1"/>
        </dgm:presLayoutVars>
      </dgm:prSet>
      <dgm:spPr/>
    </dgm:pt>
    <dgm:pt modelId="{37E5F400-820F-4F5F-901F-CA4806CBF99D}" type="pres">
      <dgm:prSet presAssocID="{6B5218E4-A111-4F62-9A0C-AD7B90D00FE5}" presName="spacer" presStyleCnt="0"/>
      <dgm:spPr/>
    </dgm:pt>
    <dgm:pt modelId="{3BDE7DC9-AC7C-4E90-A0BC-E2314BA37BCB}" type="pres">
      <dgm:prSet presAssocID="{76649FFC-30ED-4E79-8D50-7F7F01A18A76}" presName="parentText" presStyleLbl="node1" presStyleIdx="1" presStyleCnt="3">
        <dgm:presLayoutVars>
          <dgm:chMax val="0"/>
          <dgm:bulletEnabled val="1"/>
        </dgm:presLayoutVars>
      </dgm:prSet>
      <dgm:spPr/>
    </dgm:pt>
    <dgm:pt modelId="{3672B01D-CF7E-48B4-8B83-A68B684C78E4}" type="pres">
      <dgm:prSet presAssocID="{DE8DF829-DDD0-4D71-87D9-5F1B2207726E}" presName="spacer" presStyleCnt="0"/>
      <dgm:spPr/>
    </dgm:pt>
    <dgm:pt modelId="{76C431F9-0508-4C00-8D18-3357E7651A10}" type="pres">
      <dgm:prSet presAssocID="{2D91684B-C729-4315-BEF9-EC905780FB67}" presName="parentText" presStyleLbl="node1" presStyleIdx="2" presStyleCnt="3">
        <dgm:presLayoutVars>
          <dgm:chMax val="0"/>
          <dgm:bulletEnabled val="1"/>
        </dgm:presLayoutVars>
      </dgm:prSet>
      <dgm:spPr/>
    </dgm:pt>
  </dgm:ptLst>
  <dgm:cxnLst>
    <dgm:cxn modelId="{311FD313-4F15-4B82-98AB-9F09E4604771}" srcId="{4D106544-00CB-4B1B-81C9-887055424750}" destId="{76649FFC-30ED-4E79-8D50-7F7F01A18A76}" srcOrd="1" destOrd="0" parTransId="{0E2A2C6B-D834-4256-A593-B6E76EC84E1B}" sibTransId="{DE8DF829-DDD0-4D71-87D9-5F1B2207726E}"/>
    <dgm:cxn modelId="{8DAD1B1C-C2C1-4A1E-8E8B-834BFB6B2E7A}" type="presOf" srcId="{76649FFC-30ED-4E79-8D50-7F7F01A18A76}" destId="{3BDE7DC9-AC7C-4E90-A0BC-E2314BA37BCB}" srcOrd="0" destOrd="0" presId="urn:microsoft.com/office/officeart/2005/8/layout/vList2"/>
    <dgm:cxn modelId="{1EE7BB23-10FE-41A7-B4F1-9B7D6FC1F211}" srcId="{4D106544-00CB-4B1B-81C9-887055424750}" destId="{2D91684B-C729-4315-BEF9-EC905780FB67}" srcOrd="2" destOrd="0" parTransId="{B5FC6B26-95B7-4A16-BEBF-9C879506514D}" sibTransId="{D95EF0FB-3A93-49EB-A4DB-E12BAC1B80E6}"/>
    <dgm:cxn modelId="{2DE5B637-F80E-472E-8C7E-BB630B236D69}" type="presOf" srcId="{2D91684B-C729-4315-BEF9-EC905780FB67}" destId="{76C431F9-0508-4C00-8D18-3357E7651A10}" srcOrd="0" destOrd="0" presId="urn:microsoft.com/office/officeart/2005/8/layout/vList2"/>
    <dgm:cxn modelId="{62DC1845-E1E8-4AD1-AB86-D5D62D7515AB}" type="presOf" srcId="{C79CCE77-29F0-4F06-BFD7-C4308A79B600}" destId="{343DFF01-C85C-47C0-8376-B7C4FE5FB05F}" srcOrd="0" destOrd="0" presId="urn:microsoft.com/office/officeart/2005/8/layout/vList2"/>
    <dgm:cxn modelId="{4C1C27A5-F337-43FF-8D92-F7A8E22C9BF0}" srcId="{4D106544-00CB-4B1B-81C9-887055424750}" destId="{C79CCE77-29F0-4F06-BFD7-C4308A79B600}" srcOrd="0" destOrd="0" parTransId="{9E907F61-B424-474B-B5A9-E6BEFAA08CEA}" sibTransId="{6B5218E4-A111-4F62-9A0C-AD7B90D00FE5}"/>
    <dgm:cxn modelId="{99E76FB7-44D8-4A44-A706-AE9717DCD899}" type="presOf" srcId="{4D106544-00CB-4B1B-81C9-887055424750}" destId="{F9FB8FF5-46E3-47A1-94D8-78B9E251AE8C}" srcOrd="0" destOrd="0" presId="urn:microsoft.com/office/officeart/2005/8/layout/vList2"/>
    <dgm:cxn modelId="{D2E9F978-7014-4AEA-95B9-96273588CB23}" type="presParOf" srcId="{F9FB8FF5-46E3-47A1-94D8-78B9E251AE8C}" destId="{343DFF01-C85C-47C0-8376-B7C4FE5FB05F}" srcOrd="0" destOrd="0" presId="urn:microsoft.com/office/officeart/2005/8/layout/vList2"/>
    <dgm:cxn modelId="{EF2C8D77-606B-49C7-996A-3E31F5C8A92D}" type="presParOf" srcId="{F9FB8FF5-46E3-47A1-94D8-78B9E251AE8C}" destId="{37E5F400-820F-4F5F-901F-CA4806CBF99D}" srcOrd="1" destOrd="0" presId="urn:microsoft.com/office/officeart/2005/8/layout/vList2"/>
    <dgm:cxn modelId="{C0D63B18-76B0-4203-9CA9-E6D2B8359D96}" type="presParOf" srcId="{F9FB8FF5-46E3-47A1-94D8-78B9E251AE8C}" destId="{3BDE7DC9-AC7C-4E90-A0BC-E2314BA37BCB}" srcOrd="2" destOrd="0" presId="urn:microsoft.com/office/officeart/2005/8/layout/vList2"/>
    <dgm:cxn modelId="{8B16BA3C-E539-47B7-A3F4-682D1663D72F}" type="presParOf" srcId="{F9FB8FF5-46E3-47A1-94D8-78B9E251AE8C}" destId="{3672B01D-CF7E-48B4-8B83-A68B684C78E4}" srcOrd="3" destOrd="0" presId="urn:microsoft.com/office/officeart/2005/8/layout/vList2"/>
    <dgm:cxn modelId="{275869A8-B3E9-4B7D-9052-814D377848B7}" type="presParOf" srcId="{F9FB8FF5-46E3-47A1-94D8-78B9E251AE8C}" destId="{76C431F9-0508-4C00-8D18-3357E7651A1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FDBCBE-CC5A-465E-ADB0-E01170F88F8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0F8F294-430A-42B0-9DA8-65093B55836F}">
      <dgm:prSet/>
      <dgm:spPr/>
      <dgm:t>
        <a:bodyPr/>
        <a:lstStyle/>
        <a:p>
          <a:r>
            <a:rPr lang="en-GB"/>
            <a:t>Critical Realism</a:t>
          </a:r>
          <a:endParaRPr lang="en-US"/>
        </a:p>
      </dgm:t>
    </dgm:pt>
    <dgm:pt modelId="{45D058D6-4208-421C-A7A5-5CFC5D262315}" type="parTrans" cxnId="{D0A3D7B5-ACE1-48D7-AA17-3CB86ECBE211}">
      <dgm:prSet/>
      <dgm:spPr/>
      <dgm:t>
        <a:bodyPr/>
        <a:lstStyle/>
        <a:p>
          <a:endParaRPr lang="en-US"/>
        </a:p>
      </dgm:t>
    </dgm:pt>
    <dgm:pt modelId="{185D5884-2CE0-46DC-BB4F-5570F496BA73}" type="sibTrans" cxnId="{D0A3D7B5-ACE1-48D7-AA17-3CB86ECBE211}">
      <dgm:prSet/>
      <dgm:spPr/>
      <dgm:t>
        <a:bodyPr/>
        <a:lstStyle/>
        <a:p>
          <a:endParaRPr lang="en-US"/>
        </a:p>
      </dgm:t>
    </dgm:pt>
    <dgm:pt modelId="{DE815A12-018D-4D7E-B8DD-D8D730720768}">
      <dgm:prSet/>
      <dgm:spPr/>
      <dgm:t>
        <a:bodyPr/>
        <a:lstStyle/>
        <a:p>
          <a:r>
            <a:rPr lang="en-GB"/>
            <a:t>Real, Actual, Empirical</a:t>
          </a:r>
          <a:endParaRPr lang="en-US"/>
        </a:p>
      </dgm:t>
    </dgm:pt>
    <dgm:pt modelId="{EE7E2F3D-B13C-439A-82C2-B23D1B8C0B33}" type="parTrans" cxnId="{5BBBC228-C5CF-4C43-A077-70108FE347B3}">
      <dgm:prSet/>
      <dgm:spPr/>
      <dgm:t>
        <a:bodyPr/>
        <a:lstStyle/>
        <a:p>
          <a:endParaRPr lang="en-US"/>
        </a:p>
      </dgm:t>
    </dgm:pt>
    <dgm:pt modelId="{528FE76D-EEB3-4C3E-A7DB-7D629AFC7C3D}" type="sibTrans" cxnId="{5BBBC228-C5CF-4C43-A077-70108FE347B3}">
      <dgm:prSet/>
      <dgm:spPr/>
      <dgm:t>
        <a:bodyPr/>
        <a:lstStyle/>
        <a:p>
          <a:endParaRPr lang="en-US"/>
        </a:p>
      </dgm:t>
    </dgm:pt>
    <dgm:pt modelId="{9200044C-507D-4DF1-B55F-11E9C1948D7F}">
      <dgm:prSet/>
      <dgm:spPr/>
      <dgm:t>
        <a:bodyPr/>
        <a:lstStyle/>
        <a:p>
          <a:r>
            <a:rPr lang="en-GB"/>
            <a:t>Structure, Agency, Culture</a:t>
          </a:r>
          <a:endParaRPr lang="en-US"/>
        </a:p>
      </dgm:t>
    </dgm:pt>
    <dgm:pt modelId="{2F893E32-5D52-4CB9-A924-CC9BEF88D5FD}" type="parTrans" cxnId="{1F96C3AE-B8D9-4A45-912E-BEA22BC36F7E}">
      <dgm:prSet/>
      <dgm:spPr/>
      <dgm:t>
        <a:bodyPr/>
        <a:lstStyle/>
        <a:p>
          <a:endParaRPr lang="en-US"/>
        </a:p>
      </dgm:t>
    </dgm:pt>
    <dgm:pt modelId="{772AE8CB-A8A7-4213-B2FD-36D85804A8FA}" type="sibTrans" cxnId="{1F96C3AE-B8D9-4A45-912E-BEA22BC36F7E}">
      <dgm:prSet/>
      <dgm:spPr/>
      <dgm:t>
        <a:bodyPr/>
        <a:lstStyle/>
        <a:p>
          <a:endParaRPr lang="en-US"/>
        </a:p>
      </dgm:t>
    </dgm:pt>
    <dgm:pt modelId="{384C0240-DC8B-4444-B82A-34DA13862829}">
      <dgm:prSet/>
      <dgm:spPr/>
      <dgm:t>
        <a:bodyPr/>
        <a:lstStyle/>
        <a:p>
          <a:r>
            <a:rPr lang="en-GB"/>
            <a:t>Learning to Labour</a:t>
          </a:r>
          <a:endParaRPr lang="en-US"/>
        </a:p>
      </dgm:t>
    </dgm:pt>
    <dgm:pt modelId="{FE1AD782-9E23-481A-AEE3-9EF131F27155}" type="parTrans" cxnId="{6DB597A4-886C-4BE9-8BA7-349C5D78C7A8}">
      <dgm:prSet/>
      <dgm:spPr/>
      <dgm:t>
        <a:bodyPr/>
        <a:lstStyle/>
        <a:p>
          <a:endParaRPr lang="en-US"/>
        </a:p>
      </dgm:t>
    </dgm:pt>
    <dgm:pt modelId="{0E625626-EC3C-4688-9F33-05A24C7EA52C}" type="sibTrans" cxnId="{6DB597A4-886C-4BE9-8BA7-349C5D78C7A8}">
      <dgm:prSet/>
      <dgm:spPr/>
      <dgm:t>
        <a:bodyPr/>
        <a:lstStyle/>
        <a:p>
          <a:endParaRPr lang="en-US"/>
        </a:p>
      </dgm:t>
    </dgm:pt>
    <dgm:pt modelId="{41B72E79-0EAB-4F5E-BFF7-EC93033033D2}">
      <dgm:prSet/>
      <dgm:spPr/>
      <dgm:t>
        <a:bodyPr/>
        <a:lstStyle/>
        <a:p>
          <a:r>
            <a:rPr lang="en-GB"/>
            <a:t>Agency</a:t>
          </a:r>
          <a:endParaRPr lang="en-US"/>
        </a:p>
      </dgm:t>
    </dgm:pt>
    <dgm:pt modelId="{EE1BC627-34B5-45FE-957E-526868C24029}" type="parTrans" cxnId="{3B9ABB8F-4862-42F8-AF39-F2C2D1D43703}">
      <dgm:prSet/>
      <dgm:spPr/>
      <dgm:t>
        <a:bodyPr/>
        <a:lstStyle/>
        <a:p>
          <a:endParaRPr lang="en-US"/>
        </a:p>
      </dgm:t>
    </dgm:pt>
    <dgm:pt modelId="{58D5CFB9-7F6C-43B0-A93D-1A35C49108E4}" type="sibTrans" cxnId="{3B9ABB8F-4862-42F8-AF39-F2C2D1D43703}">
      <dgm:prSet/>
      <dgm:spPr/>
      <dgm:t>
        <a:bodyPr/>
        <a:lstStyle/>
        <a:p>
          <a:endParaRPr lang="en-US"/>
        </a:p>
      </dgm:t>
    </dgm:pt>
    <dgm:pt modelId="{F087890F-2569-423B-9DB5-53218EF5876C}">
      <dgm:prSet/>
      <dgm:spPr/>
      <dgm:t>
        <a:bodyPr/>
        <a:lstStyle/>
        <a:p>
          <a:r>
            <a:rPr lang="en-GB" dirty="0"/>
            <a:t>Reproduction</a:t>
          </a:r>
          <a:endParaRPr lang="en-US" dirty="0"/>
        </a:p>
      </dgm:t>
    </dgm:pt>
    <dgm:pt modelId="{95BEECD3-0CF9-4E70-8BE4-F2E191C815D8}" type="parTrans" cxnId="{145D5C94-A82A-4B5F-90EE-938ED38F8764}">
      <dgm:prSet/>
      <dgm:spPr/>
      <dgm:t>
        <a:bodyPr/>
        <a:lstStyle/>
        <a:p>
          <a:endParaRPr lang="en-US"/>
        </a:p>
      </dgm:t>
    </dgm:pt>
    <dgm:pt modelId="{DEF83FAA-445D-4493-BB90-1C11FFC2CE2A}" type="sibTrans" cxnId="{145D5C94-A82A-4B5F-90EE-938ED38F8764}">
      <dgm:prSet/>
      <dgm:spPr/>
      <dgm:t>
        <a:bodyPr/>
        <a:lstStyle/>
        <a:p>
          <a:endParaRPr lang="en-US"/>
        </a:p>
      </dgm:t>
    </dgm:pt>
    <dgm:pt modelId="{5C7445FC-7B2E-43CF-AAFE-13EE573DE12D}">
      <dgm:prSet/>
      <dgm:spPr/>
      <dgm:t>
        <a:bodyPr/>
        <a:lstStyle/>
        <a:p>
          <a:r>
            <a:rPr lang="en-GB"/>
            <a:t>CR and school exclusion </a:t>
          </a:r>
          <a:endParaRPr lang="en-US"/>
        </a:p>
      </dgm:t>
    </dgm:pt>
    <dgm:pt modelId="{22F5E83E-381E-40AC-9B23-51D8A1303CDD}" type="parTrans" cxnId="{0A49A74C-5264-4025-94BC-EE14C4B6DBD8}">
      <dgm:prSet/>
      <dgm:spPr/>
      <dgm:t>
        <a:bodyPr/>
        <a:lstStyle/>
        <a:p>
          <a:endParaRPr lang="en-US"/>
        </a:p>
      </dgm:t>
    </dgm:pt>
    <dgm:pt modelId="{A76F6695-2818-43C5-8102-9B09FA986663}" type="sibTrans" cxnId="{0A49A74C-5264-4025-94BC-EE14C4B6DBD8}">
      <dgm:prSet/>
      <dgm:spPr/>
      <dgm:t>
        <a:bodyPr/>
        <a:lstStyle/>
        <a:p>
          <a:endParaRPr lang="en-US"/>
        </a:p>
      </dgm:t>
    </dgm:pt>
    <dgm:pt modelId="{A3529764-6795-4797-A480-6157763F5319}">
      <dgm:prSet/>
      <dgm:spPr/>
      <dgm:t>
        <a:bodyPr/>
        <a:lstStyle/>
        <a:p>
          <a:r>
            <a:rPr lang="en-GB" dirty="0"/>
            <a:t>Agency within structures</a:t>
          </a:r>
          <a:endParaRPr lang="en-US" dirty="0"/>
        </a:p>
      </dgm:t>
    </dgm:pt>
    <dgm:pt modelId="{5E99FF98-B09E-4CFD-AA86-DF397D1AABE6}" type="parTrans" cxnId="{8694AAD3-A6BA-46DB-A283-717E90D12300}">
      <dgm:prSet/>
      <dgm:spPr/>
      <dgm:t>
        <a:bodyPr/>
        <a:lstStyle/>
        <a:p>
          <a:endParaRPr lang="en-US"/>
        </a:p>
      </dgm:t>
    </dgm:pt>
    <dgm:pt modelId="{FCDD3F72-E016-4099-BA28-2E08D4655267}" type="sibTrans" cxnId="{8694AAD3-A6BA-46DB-A283-717E90D12300}">
      <dgm:prSet/>
      <dgm:spPr/>
      <dgm:t>
        <a:bodyPr/>
        <a:lstStyle/>
        <a:p>
          <a:endParaRPr lang="en-US"/>
        </a:p>
      </dgm:t>
    </dgm:pt>
    <dgm:pt modelId="{FE9AF01B-6D91-42FB-B7E6-22EE98F5C040}">
      <dgm:prSet/>
      <dgm:spPr/>
      <dgm:t>
        <a:bodyPr/>
        <a:lstStyle/>
        <a:p>
          <a:r>
            <a:rPr lang="en-US" dirty="0"/>
            <a:t>Reproduction of structures </a:t>
          </a:r>
        </a:p>
      </dgm:t>
    </dgm:pt>
    <dgm:pt modelId="{E23EC9BD-28CE-444E-A178-9FAE09F6A323}" type="parTrans" cxnId="{78C0D32D-DCEF-4C01-8089-5AB33C45010A}">
      <dgm:prSet/>
      <dgm:spPr/>
      <dgm:t>
        <a:bodyPr/>
        <a:lstStyle/>
        <a:p>
          <a:endParaRPr lang="en-GB"/>
        </a:p>
      </dgm:t>
    </dgm:pt>
    <dgm:pt modelId="{19932633-2FD9-42EA-9BEA-5C0CB2297E40}" type="sibTrans" cxnId="{78C0D32D-DCEF-4C01-8089-5AB33C45010A}">
      <dgm:prSet/>
      <dgm:spPr/>
      <dgm:t>
        <a:bodyPr/>
        <a:lstStyle/>
        <a:p>
          <a:endParaRPr lang="en-GB"/>
        </a:p>
      </dgm:t>
    </dgm:pt>
    <dgm:pt modelId="{5EC7CF1A-B0AE-4E86-8C3C-788156258FCD}" type="pres">
      <dgm:prSet presAssocID="{DFFDBCBE-CC5A-465E-ADB0-E01170F88F8B}" presName="Name0" presStyleCnt="0">
        <dgm:presLayoutVars>
          <dgm:dir/>
          <dgm:animLvl val="lvl"/>
          <dgm:resizeHandles val="exact"/>
        </dgm:presLayoutVars>
      </dgm:prSet>
      <dgm:spPr/>
    </dgm:pt>
    <dgm:pt modelId="{1F3BF45C-ABC4-4A66-8696-254C77736BC5}" type="pres">
      <dgm:prSet presAssocID="{D0F8F294-430A-42B0-9DA8-65093B55836F}" presName="composite" presStyleCnt="0"/>
      <dgm:spPr/>
    </dgm:pt>
    <dgm:pt modelId="{AEA8AA73-DD1D-4132-8008-7859F49950E1}" type="pres">
      <dgm:prSet presAssocID="{D0F8F294-430A-42B0-9DA8-65093B55836F}" presName="parTx" presStyleLbl="alignNode1" presStyleIdx="0" presStyleCnt="3">
        <dgm:presLayoutVars>
          <dgm:chMax val="0"/>
          <dgm:chPref val="0"/>
          <dgm:bulletEnabled val="1"/>
        </dgm:presLayoutVars>
      </dgm:prSet>
      <dgm:spPr/>
    </dgm:pt>
    <dgm:pt modelId="{D16D261E-D54B-49E0-A43C-92E35371C35D}" type="pres">
      <dgm:prSet presAssocID="{D0F8F294-430A-42B0-9DA8-65093B55836F}" presName="desTx" presStyleLbl="alignAccFollowNode1" presStyleIdx="0" presStyleCnt="3">
        <dgm:presLayoutVars>
          <dgm:bulletEnabled val="1"/>
        </dgm:presLayoutVars>
      </dgm:prSet>
      <dgm:spPr/>
    </dgm:pt>
    <dgm:pt modelId="{05DC18BF-A56A-4916-AE1E-566C7CFFC73B}" type="pres">
      <dgm:prSet presAssocID="{185D5884-2CE0-46DC-BB4F-5570F496BA73}" presName="space" presStyleCnt="0"/>
      <dgm:spPr/>
    </dgm:pt>
    <dgm:pt modelId="{08247E82-D343-415B-AEE9-979DE84E1105}" type="pres">
      <dgm:prSet presAssocID="{384C0240-DC8B-4444-B82A-34DA13862829}" presName="composite" presStyleCnt="0"/>
      <dgm:spPr/>
    </dgm:pt>
    <dgm:pt modelId="{818A8D2C-93FC-4653-9DC0-9A5125D6A301}" type="pres">
      <dgm:prSet presAssocID="{384C0240-DC8B-4444-B82A-34DA13862829}" presName="parTx" presStyleLbl="alignNode1" presStyleIdx="1" presStyleCnt="3">
        <dgm:presLayoutVars>
          <dgm:chMax val="0"/>
          <dgm:chPref val="0"/>
          <dgm:bulletEnabled val="1"/>
        </dgm:presLayoutVars>
      </dgm:prSet>
      <dgm:spPr/>
    </dgm:pt>
    <dgm:pt modelId="{46B6B56D-56E8-4C5A-8CC6-128BFFE9F57B}" type="pres">
      <dgm:prSet presAssocID="{384C0240-DC8B-4444-B82A-34DA13862829}" presName="desTx" presStyleLbl="alignAccFollowNode1" presStyleIdx="1" presStyleCnt="3">
        <dgm:presLayoutVars>
          <dgm:bulletEnabled val="1"/>
        </dgm:presLayoutVars>
      </dgm:prSet>
      <dgm:spPr/>
    </dgm:pt>
    <dgm:pt modelId="{BBCBE0A6-79F5-4E3A-AFF8-CCA8359ABB89}" type="pres">
      <dgm:prSet presAssocID="{0E625626-EC3C-4688-9F33-05A24C7EA52C}" presName="space" presStyleCnt="0"/>
      <dgm:spPr/>
    </dgm:pt>
    <dgm:pt modelId="{FB6BD9FD-FFF7-4F26-8DEA-60A98F222CB0}" type="pres">
      <dgm:prSet presAssocID="{5C7445FC-7B2E-43CF-AAFE-13EE573DE12D}" presName="composite" presStyleCnt="0"/>
      <dgm:spPr/>
    </dgm:pt>
    <dgm:pt modelId="{188AE9C5-8EC6-4131-BC82-0951ED422A1A}" type="pres">
      <dgm:prSet presAssocID="{5C7445FC-7B2E-43CF-AAFE-13EE573DE12D}" presName="parTx" presStyleLbl="alignNode1" presStyleIdx="2" presStyleCnt="3">
        <dgm:presLayoutVars>
          <dgm:chMax val="0"/>
          <dgm:chPref val="0"/>
          <dgm:bulletEnabled val="1"/>
        </dgm:presLayoutVars>
      </dgm:prSet>
      <dgm:spPr/>
    </dgm:pt>
    <dgm:pt modelId="{67913A4C-3C69-4F19-ACB4-5A82C0E43A76}" type="pres">
      <dgm:prSet presAssocID="{5C7445FC-7B2E-43CF-AAFE-13EE573DE12D}" presName="desTx" presStyleLbl="alignAccFollowNode1" presStyleIdx="2" presStyleCnt="3">
        <dgm:presLayoutVars>
          <dgm:bulletEnabled val="1"/>
        </dgm:presLayoutVars>
      </dgm:prSet>
      <dgm:spPr/>
    </dgm:pt>
  </dgm:ptLst>
  <dgm:cxnLst>
    <dgm:cxn modelId="{ABD8F40E-5EAF-4820-A974-94896FE0D584}" type="presOf" srcId="{5C7445FC-7B2E-43CF-AAFE-13EE573DE12D}" destId="{188AE9C5-8EC6-4131-BC82-0951ED422A1A}" srcOrd="0" destOrd="0" presId="urn:microsoft.com/office/officeart/2005/8/layout/hList1"/>
    <dgm:cxn modelId="{5BBBC228-C5CF-4C43-A077-70108FE347B3}" srcId="{D0F8F294-430A-42B0-9DA8-65093B55836F}" destId="{DE815A12-018D-4D7E-B8DD-D8D730720768}" srcOrd="0" destOrd="0" parTransId="{EE7E2F3D-B13C-439A-82C2-B23D1B8C0B33}" sibTransId="{528FE76D-EEB3-4C3E-A7DB-7D629AFC7C3D}"/>
    <dgm:cxn modelId="{78C0D32D-DCEF-4C01-8089-5AB33C45010A}" srcId="{5C7445FC-7B2E-43CF-AAFE-13EE573DE12D}" destId="{FE9AF01B-6D91-42FB-B7E6-22EE98F5C040}" srcOrd="1" destOrd="0" parTransId="{E23EC9BD-28CE-444E-A178-9FAE09F6A323}" sibTransId="{19932633-2FD9-42EA-9BEA-5C0CB2297E40}"/>
    <dgm:cxn modelId="{3F3E0231-096E-492B-9CC1-FD2EB3FC5020}" type="presOf" srcId="{A3529764-6795-4797-A480-6157763F5319}" destId="{67913A4C-3C69-4F19-ACB4-5A82C0E43A76}" srcOrd="0" destOrd="0" presId="urn:microsoft.com/office/officeart/2005/8/layout/hList1"/>
    <dgm:cxn modelId="{CB56FC3D-7A3B-480E-B4F2-A3929C337571}" type="presOf" srcId="{9200044C-507D-4DF1-B55F-11E9C1948D7F}" destId="{D16D261E-D54B-49E0-A43C-92E35371C35D}" srcOrd="0" destOrd="1" presId="urn:microsoft.com/office/officeart/2005/8/layout/hList1"/>
    <dgm:cxn modelId="{78B5FF45-5F84-4334-B77C-4BA13BC50F04}" type="presOf" srcId="{41B72E79-0EAB-4F5E-BFF7-EC93033033D2}" destId="{46B6B56D-56E8-4C5A-8CC6-128BFFE9F57B}" srcOrd="0" destOrd="0" presId="urn:microsoft.com/office/officeart/2005/8/layout/hList1"/>
    <dgm:cxn modelId="{0A49A74C-5264-4025-94BC-EE14C4B6DBD8}" srcId="{DFFDBCBE-CC5A-465E-ADB0-E01170F88F8B}" destId="{5C7445FC-7B2E-43CF-AAFE-13EE573DE12D}" srcOrd="2" destOrd="0" parTransId="{22F5E83E-381E-40AC-9B23-51D8A1303CDD}" sibTransId="{A76F6695-2818-43C5-8102-9B09FA986663}"/>
    <dgm:cxn modelId="{3B9ABB8F-4862-42F8-AF39-F2C2D1D43703}" srcId="{384C0240-DC8B-4444-B82A-34DA13862829}" destId="{41B72E79-0EAB-4F5E-BFF7-EC93033033D2}" srcOrd="0" destOrd="0" parTransId="{EE1BC627-34B5-45FE-957E-526868C24029}" sibTransId="{58D5CFB9-7F6C-43B0-A93D-1A35C49108E4}"/>
    <dgm:cxn modelId="{145D5C94-A82A-4B5F-90EE-938ED38F8764}" srcId="{384C0240-DC8B-4444-B82A-34DA13862829}" destId="{F087890F-2569-423B-9DB5-53218EF5876C}" srcOrd="1" destOrd="0" parTransId="{95BEECD3-0CF9-4E70-8BE4-F2E191C815D8}" sibTransId="{DEF83FAA-445D-4493-BB90-1C11FFC2CE2A}"/>
    <dgm:cxn modelId="{6DB597A4-886C-4BE9-8BA7-349C5D78C7A8}" srcId="{DFFDBCBE-CC5A-465E-ADB0-E01170F88F8B}" destId="{384C0240-DC8B-4444-B82A-34DA13862829}" srcOrd="1" destOrd="0" parTransId="{FE1AD782-9E23-481A-AEE3-9EF131F27155}" sibTransId="{0E625626-EC3C-4688-9F33-05A24C7EA52C}"/>
    <dgm:cxn modelId="{3814DAAD-E0C4-4D15-9B8C-13086612921E}" type="presOf" srcId="{D0F8F294-430A-42B0-9DA8-65093B55836F}" destId="{AEA8AA73-DD1D-4132-8008-7859F49950E1}" srcOrd="0" destOrd="0" presId="urn:microsoft.com/office/officeart/2005/8/layout/hList1"/>
    <dgm:cxn modelId="{1F96C3AE-B8D9-4A45-912E-BEA22BC36F7E}" srcId="{D0F8F294-430A-42B0-9DA8-65093B55836F}" destId="{9200044C-507D-4DF1-B55F-11E9C1948D7F}" srcOrd="1" destOrd="0" parTransId="{2F893E32-5D52-4CB9-A924-CC9BEF88D5FD}" sibTransId="{772AE8CB-A8A7-4213-B2FD-36D85804A8FA}"/>
    <dgm:cxn modelId="{D0A3D7B5-ACE1-48D7-AA17-3CB86ECBE211}" srcId="{DFFDBCBE-CC5A-465E-ADB0-E01170F88F8B}" destId="{D0F8F294-430A-42B0-9DA8-65093B55836F}" srcOrd="0" destOrd="0" parTransId="{45D058D6-4208-421C-A7A5-5CFC5D262315}" sibTransId="{185D5884-2CE0-46DC-BB4F-5570F496BA73}"/>
    <dgm:cxn modelId="{1907E7CD-6480-4889-8D3D-7C8CE589C72F}" type="presOf" srcId="{DE815A12-018D-4D7E-B8DD-D8D730720768}" destId="{D16D261E-D54B-49E0-A43C-92E35371C35D}" srcOrd="0" destOrd="0" presId="urn:microsoft.com/office/officeart/2005/8/layout/hList1"/>
    <dgm:cxn modelId="{8694AAD3-A6BA-46DB-A283-717E90D12300}" srcId="{5C7445FC-7B2E-43CF-AAFE-13EE573DE12D}" destId="{A3529764-6795-4797-A480-6157763F5319}" srcOrd="0" destOrd="0" parTransId="{5E99FF98-B09E-4CFD-AA86-DF397D1AABE6}" sibTransId="{FCDD3F72-E016-4099-BA28-2E08D4655267}"/>
    <dgm:cxn modelId="{2B2EADD6-27EF-412E-8743-31048D4DC52D}" type="presOf" srcId="{F087890F-2569-423B-9DB5-53218EF5876C}" destId="{46B6B56D-56E8-4C5A-8CC6-128BFFE9F57B}" srcOrd="0" destOrd="1" presId="urn:microsoft.com/office/officeart/2005/8/layout/hList1"/>
    <dgm:cxn modelId="{492E2EDB-AB5D-4B13-9E19-0D11BDC489E1}" type="presOf" srcId="{DFFDBCBE-CC5A-465E-ADB0-E01170F88F8B}" destId="{5EC7CF1A-B0AE-4E86-8C3C-788156258FCD}" srcOrd="0" destOrd="0" presId="urn:microsoft.com/office/officeart/2005/8/layout/hList1"/>
    <dgm:cxn modelId="{9D8A45F9-5013-4DB8-A465-A36C59CA6CBE}" type="presOf" srcId="{384C0240-DC8B-4444-B82A-34DA13862829}" destId="{818A8D2C-93FC-4653-9DC0-9A5125D6A301}" srcOrd="0" destOrd="0" presId="urn:microsoft.com/office/officeart/2005/8/layout/hList1"/>
    <dgm:cxn modelId="{EF77DCFD-A5BA-4C7B-89A8-6BD372331B27}" type="presOf" srcId="{FE9AF01B-6D91-42FB-B7E6-22EE98F5C040}" destId="{67913A4C-3C69-4F19-ACB4-5A82C0E43A76}" srcOrd="0" destOrd="1" presId="urn:microsoft.com/office/officeart/2005/8/layout/hList1"/>
    <dgm:cxn modelId="{C9861611-C4D5-4138-BC92-8D4AE4FA51F6}" type="presParOf" srcId="{5EC7CF1A-B0AE-4E86-8C3C-788156258FCD}" destId="{1F3BF45C-ABC4-4A66-8696-254C77736BC5}" srcOrd="0" destOrd="0" presId="urn:microsoft.com/office/officeart/2005/8/layout/hList1"/>
    <dgm:cxn modelId="{B02AE2C2-88F6-4025-BCDB-80343BC55FD6}" type="presParOf" srcId="{1F3BF45C-ABC4-4A66-8696-254C77736BC5}" destId="{AEA8AA73-DD1D-4132-8008-7859F49950E1}" srcOrd="0" destOrd="0" presId="urn:microsoft.com/office/officeart/2005/8/layout/hList1"/>
    <dgm:cxn modelId="{00F6C9E4-5D0D-49B2-B0EF-1A9C1FF355A1}" type="presParOf" srcId="{1F3BF45C-ABC4-4A66-8696-254C77736BC5}" destId="{D16D261E-D54B-49E0-A43C-92E35371C35D}" srcOrd="1" destOrd="0" presId="urn:microsoft.com/office/officeart/2005/8/layout/hList1"/>
    <dgm:cxn modelId="{24EB1348-D5A3-4231-9D4E-322EE34F5C31}" type="presParOf" srcId="{5EC7CF1A-B0AE-4E86-8C3C-788156258FCD}" destId="{05DC18BF-A56A-4916-AE1E-566C7CFFC73B}" srcOrd="1" destOrd="0" presId="urn:microsoft.com/office/officeart/2005/8/layout/hList1"/>
    <dgm:cxn modelId="{3A6C1DC7-F976-4BF3-BBAD-5056B0AD07D8}" type="presParOf" srcId="{5EC7CF1A-B0AE-4E86-8C3C-788156258FCD}" destId="{08247E82-D343-415B-AEE9-979DE84E1105}" srcOrd="2" destOrd="0" presId="urn:microsoft.com/office/officeart/2005/8/layout/hList1"/>
    <dgm:cxn modelId="{4FE512A5-2BE1-4CB5-BCDC-AA1CE00238BA}" type="presParOf" srcId="{08247E82-D343-415B-AEE9-979DE84E1105}" destId="{818A8D2C-93FC-4653-9DC0-9A5125D6A301}" srcOrd="0" destOrd="0" presId="urn:microsoft.com/office/officeart/2005/8/layout/hList1"/>
    <dgm:cxn modelId="{F8D2A609-DB69-4D74-8AFE-2D2FC546541A}" type="presParOf" srcId="{08247E82-D343-415B-AEE9-979DE84E1105}" destId="{46B6B56D-56E8-4C5A-8CC6-128BFFE9F57B}" srcOrd="1" destOrd="0" presId="urn:microsoft.com/office/officeart/2005/8/layout/hList1"/>
    <dgm:cxn modelId="{3CA899B4-09AB-4DB5-AEAB-B1FAF7DDC39A}" type="presParOf" srcId="{5EC7CF1A-B0AE-4E86-8C3C-788156258FCD}" destId="{BBCBE0A6-79F5-4E3A-AFF8-CCA8359ABB89}" srcOrd="3" destOrd="0" presId="urn:microsoft.com/office/officeart/2005/8/layout/hList1"/>
    <dgm:cxn modelId="{512E3137-70E0-4C10-8A91-84FE42B7C845}" type="presParOf" srcId="{5EC7CF1A-B0AE-4E86-8C3C-788156258FCD}" destId="{FB6BD9FD-FFF7-4F26-8DEA-60A98F222CB0}" srcOrd="4" destOrd="0" presId="urn:microsoft.com/office/officeart/2005/8/layout/hList1"/>
    <dgm:cxn modelId="{8973DFC7-FE21-4689-A9FA-0463C31281FA}" type="presParOf" srcId="{FB6BD9FD-FFF7-4F26-8DEA-60A98F222CB0}" destId="{188AE9C5-8EC6-4131-BC82-0951ED422A1A}" srcOrd="0" destOrd="0" presId="urn:microsoft.com/office/officeart/2005/8/layout/hList1"/>
    <dgm:cxn modelId="{B8BAA62B-6A77-4930-9304-3EEE6F6E34BE}" type="presParOf" srcId="{FB6BD9FD-FFF7-4F26-8DEA-60A98F222CB0}" destId="{67913A4C-3C69-4F19-ACB4-5A82C0E43A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482DA4-CF6E-4FEC-A6DB-0DB9B13FF15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43984DA-659B-42BD-9737-A7C113189441}">
      <dgm:prSet/>
      <dgm:spPr/>
      <dgm:t>
        <a:bodyPr/>
        <a:lstStyle/>
        <a:p>
          <a:r>
            <a:rPr lang="en-GB"/>
            <a:t>How working class kids get working class jobs</a:t>
          </a:r>
          <a:endParaRPr lang="en-US"/>
        </a:p>
      </dgm:t>
    </dgm:pt>
    <dgm:pt modelId="{93707025-BE33-45C7-B836-0C059B4BDEA8}" type="parTrans" cxnId="{171251B3-8D74-4640-A9DB-BC403D41469C}">
      <dgm:prSet/>
      <dgm:spPr/>
      <dgm:t>
        <a:bodyPr/>
        <a:lstStyle/>
        <a:p>
          <a:endParaRPr lang="en-US"/>
        </a:p>
      </dgm:t>
    </dgm:pt>
    <dgm:pt modelId="{99D56F0A-64E9-46E6-A847-4B582E4ED2B4}" type="sibTrans" cxnId="{171251B3-8D74-4640-A9DB-BC403D41469C}">
      <dgm:prSet/>
      <dgm:spPr/>
      <dgm:t>
        <a:bodyPr/>
        <a:lstStyle/>
        <a:p>
          <a:endParaRPr lang="en-US"/>
        </a:p>
      </dgm:t>
    </dgm:pt>
    <dgm:pt modelId="{99394CD4-9DE6-40B1-B8F4-903D313AFA0A}">
      <dgm:prSet/>
      <dgm:spPr/>
      <dgm:t>
        <a:bodyPr/>
        <a:lstStyle/>
        <a:p>
          <a:r>
            <a:rPr lang="en-GB"/>
            <a:t>Follows a group of ‘lads’ from the end of school and into work</a:t>
          </a:r>
          <a:endParaRPr lang="en-US"/>
        </a:p>
      </dgm:t>
    </dgm:pt>
    <dgm:pt modelId="{501F24C8-9231-4F31-8719-FD38A4AF95CA}" type="parTrans" cxnId="{89B2134B-7BBA-416F-8762-16250F7653B3}">
      <dgm:prSet/>
      <dgm:spPr/>
      <dgm:t>
        <a:bodyPr/>
        <a:lstStyle/>
        <a:p>
          <a:endParaRPr lang="en-US"/>
        </a:p>
      </dgm:t>
    </dgm:pt>
    <dgm:pt modelId="{F14A401D-FD3F-42F8-8490-35B9569F1AFC}" type="sibTrans" cxnId="{89B2134B-7BBA-416F-8762-16250F7653B3}">
      <dgm:prSet/>
      <dgm:spPr/>
      <dgm:t>
        <a:bodyPr/>
        <a:lstStyle/>
        <a:p>
          <a:endParaRPr lang="en-US"/>
        </a:p>
      </dgm:t>
    </dgm:pt>
    <dgm:pt modelId="{D8E5C6AF-E548-45F9-B9D6-477D09AC6DAB}">
      <dgm:prSet/>
      <dgm:spPr/>
      <dgm:t>
        <a:bodyPr/>
        <a:lstStyle/>
        <a:p>
          <a:r>
            <a:rPr lang="en-GB"/>
            <a:t>Patriarchal, counter-school culture</a:t>
          </a:r>
          <a:endParaRPr lang="en-US"/>
        </a:p>
      </dgm:t>
    </dgm:pt>
    <dgm:pt modelId="{2A99EC68-5BFA-429C-8B84-D8F26AE16127}" type="parTrans" cxnId="{43169E12-B727-4E3B-B575-07277092E8F1}">
      <dgm:prSet/>
      <dgm:spPr/>
      <dgm:t>
        <a:bodyPr/>
        <a:lstStyle/>
        <a:p>
          <a:endParaRPr lang="en-US"/>
        </a:p>
      </dgm:t>
    </dgm:pt>
    <dgm:pt modelId="{BC2912BA-7BAE-4544-95CC-AC9E0BEE8AB7}" type="sibTrans" cxnId="{43169E12-B727-4E3B-B575-07277092E8F1}">
      <dgm:prSet/>
      <dgm:spPr/>
      <dgm:t>
        <a:bodyPr/>
        <a:lstStyle/>
        <a:p>
          <a:endParaRPr lang="en-US"/>
        </a:p>
      </dgm:t>
    </dgm:pt>
    <dgm:pt modelId="{8C3A2458-2494-4EC7-A714-1D8E95CDE757}">
      <dgm:prSet/>
      <dgm:spPr/>
      <dgm:t>
        <a:bodyPr/>
        <a:lstStyle/>
        <a:p>
          <a:r>
            <a:rPr lang="en-GB"/>
            <a:t>Meets the needs of capitalism at that time</a:t>
          </a:r>
          <a:endParaRPr lang="en-US"/>
        </a:p>
      </dgm:t>
    </dgm:pt>
    <dgm:pt modelId="{A52A0480-4B98-4048-9D7B-879B255F8B39}" type="parTrans" cxnId="{21B41612-C38C-485F-A233-29BC40F42ED0}">
      <dgm:prSet/>
      <dgm:spPr/>
      <dgm:t>
        <a:bodyPr/>
        <a:lstStyle/>
        <a:p>
          <a:endParaRPr lang="en-US"/>
        </a:p>
      </dgm:t>
    </dgm:pt>
    <dgm:pt modelId="{402CF1F2-9EBF-467F-8A1F-A11102D52390}" type="sibTrans" cxnId="{21B41612-C38C-485F-A233-29BC40F42ED0}">
      <dgm:prSet/>
      <dgm:spPr/>
      <dgm:t>
        <a:bodyPr/>
        <a:lstStyle/>
        <a:p>
          <a:endParaRPr lang="en-US"/>
        </a:p>
      </dgm:t>
    </dgm:pt>
    <dgm:pt modelId="{E1BE7B87-160C-4514-8CBB-33122ACD6778}">
      <dgm:prSet/>
      <dgm:spPr/>
      <dgm:t>
        <a:bodyPr/>
        <a:lstStyle/>
        <a:p>
          <a:r>
            <a:rPr lang="en-GB"/>
            <a:t>Agency, culture, reproduction</a:t>
          </a:r>
          <a:endParaRPr lang="en-US"/>
        </a:p>
      </dgm:t>
    </dgm:pt>
    <dgm:pt modelId="{A1767678-1D4C-4FB5-9E40-F858FDC1692E}" type="parTrans" cxnId="{DDCFE647-0E9F-4E07-AAF8-AED84B2447E2}">
      <dgm:prSet/>
      <dgm:spPr/>
      <dgm:t>
        <a:bodyPr/>
        <a:lstStyle/>
        <a:p>
          <a:endParaRPr lang="en-US"/>
        </a:p>
      </dgm:t>
    </dgm:pt>
    <dgm:pt modelId="{8B3093DA-7D7E-4228-8027-4B0F59F95B56}" type="sibTrans" cxnId="{DDCFE647-0E9F-4E07-AAF8-AED84B2447E2}">
      <dgm:prSet/>
      <dgm:spPr/>
      <dgm:t>
        <a:bodyPr/>
        <a:lstStyle/>
        <a:p>
          <a:endParaRPr lang="en-US"/>
        </a:p>
      </dgm:t>
    </dgm:pt>
    <dgm:pt modelId="{E420C359-F0F9-4EE5-9E52-D551960DACFF}" type="pres">
      <dgm:prSet presAssocID="{AD482DA4-CF6E-4FEC-A6DB-0DB9B13FF15F}" presName="linear" presStyleCnt="0">
        <dgm:presLayoutVars>
          <dgm:animLvl val="lvl"/>
          <dgm:resizeHandles val="exact"/>
        </dgm:presLayoutVars>
      </dgm:prSet>
      <dgm:spPr/>
    </dgm:pt>
    <dgm:pt modelId="{1A831448-18F1-4A26-8CC9-D1E419D880EB}" type="pres">
      <dgm:prSet presAssocID="{D43984DA-659B-42BD-9737-A7C113189441}" presName="parentText" presStyleLbl="node1" presStyleIdx="0" presStyleCnt="5">
        <dgm:presLayoutVars>
          <dgm:chMax val="0"/>
          <dgm:bulletEnabled val="1"/>
        </dgm:presLayoutVars>
      </dgm:prSet>
      <dgm:spPr/>
    </dgm:pt>
    <dgm:pt modelId="{5F986692-6314-4627-AAE1-F970E283E2D5}" type="pres">
      <dgm:prSet presAssocID="{99D56F0A-64E9-46E6-A847-4B582E4ED2B4}" presName="spacer" presStyleCnt="0"/>
      <dgm:spPr/>
    </dgm:pt>
    <dgm:pt modelId="{595B46FF-AD6A-41BD-BEFC-8750919C50FD}" type="pres">
      <dgm:prSet presAssocID="{99394CD4-9DE6-40B1-B8F4-903D313AFA0A}" presName="parentText" presStyleLbl="node1" presStyleIdx="1" presStyleCnt="5">
        <dgm:presLayoutVars>
          <dgm:chMax val="0"/>
          <dgm:bulletEnabled val="1"/>
        </dgm:presLayoutVars>
      </dgm:prSet>
      <dgm:spPr/>
    </dgm:pt>
    <dgm:pt modelId="{BA5C063E-7248-4CE9-8FB0-69F7BA53769B}" type="pres">
      <dgm:prSet presAssocID="{F14A401D-FD3F-42F8-8490-35B9569F1AFC}" presName="spacer" presStyleCnt="0"/>
      <dgm:spPr/>
    </dgm:pt>
    <dgm:pt modelId="{847C3982-5A53-47BB-8E32-7D62566E5452}" type="pres">
      <dgm:prSet presAssocID="{D8E5C6AF-E548-45F9-B9D6-477D09AC6DAB}" presName="parentText" presStyleLbl="node1" presStyleIdx="2" presStyleCnt="5">
        <dgm:presLayoutVars>
          <dgm:chMax val="0"/>
          <dgm:bulletEnabled val="1"/>
        </dgm:presLayoutVars>
      </dgm:prSet>
      <dgm:spPr/>
    </dgm:pt>
    <dgm:pt modelId="{1CAE7C5A-84D2-488C-837E-D4F76420EFF9}" type="pres">
      <dgm:prSet presAssocID="{BC2912BA-7BAE-4544-95CC-AC9E0BEE8AB7}" presName="spacer" presStyleCnt="0"/>
      <dgm:spPr/>
    </dgm:pt>
    <dgm:pt modelId="{8E0F3879-2D69-44D8-A0F2-8702F10BA1C1}" type="pres">
      <dgm:prSet presAssocID="{8C3A2458-2494-4EC7-A714-1D8E95CDE757}" presName="parentText" presStyleLbl="node1" presStyleIdx="3" presStyleCnt="5">
        <dgm:presLayoutVars>
          <dgm:chMax val="0"/>
          <dgm:bulletEnabled val="1"/>
        </dgm:presLayoutVars>
      </dgm:prSet>
      <dgm:spPr/>
    </dgm:pt>
    <dgm:pt modelId="{2726734E-7DB8-4207-8B34-6EE58A11347F}" type="pres">
      <dgm:prSet presAssocID="{402CF1F2-9EBF-467F-8A1F-A11102D52390}" presName="spacer" presStyleCnt="0"/>
      <dgm:spPr/>
    </dgm:pt>
    <dgm:pt modelId="{50D32DF6-39FF-4B4A-A54A-11222A5CC0DC}" type="pres">
      <dgm:prSet presAssocID="{E1BE7B87-160C-4514-8CBB-33122ACD6778}" presName="parentText" presStyleLbl="node1" presStyleIdx="4" presStyleCnt="5">
        <dgm:presLayoutVars>
          <dgm:chMax val="0"/>
          <dgm:bulletEnabled val="1"/>
        </dgm:presLayoutVars>
      </dgm:prSet>
      <dgm:spPr/>
    </dgm:pt>
  </dgm:ptLst>
  <dgm:cxnLst>
    <dgm:cxn modelId="{21B41612-C38C-485F-A233-29BC40F42ED0}" srcId="{AD482DA4-CF6E-4FEC-A6DB-0DB9B13FF15F}" destId="{8C3A2458-2494-4EC7-A714-1D8E95CDE757}" srcOrd="3" destOrd="0" parTransId="{A52A0480-4B98-4048-9D7B-879B255F8B39}" sibTransId="{402CF1F2-9EBF-467F-8A1F-A11102D52390}"/>
    <dgm:cxn modelId="{43169E12-B727-4E3B-B575-07277092E8F1}" srcId="{AD482DA4-CF6E-4FEC-A6DB-0DB9B13FF15F}" destId="{D8E5C6AF-E548-45F9-B9D6-477D09AC6DAB}" srcOrd="2" destOrd="0" parTransId="{2A99EC68-5BFA-429C-8B84-D8F26AE16127}" sibTransId="{BC2912BA-7BAE-4544-95CC-AC9E0BEE8AB7}"/>
    <dgm:cxn modelId="{5EA6B532-A09C-4A24-8F6B-C4B507E45A78}" type="presOf" srcId="{E1BE7B87-160C-4514-8CBB-33122ACD6778}" destId="{50D32DF6-39FF-4B4A-A54A-11222A5CC0DC}" srcOrd="0" destOrd="0" presId="urn:microsoft.com/office/officeart/2005/8/layout/vList2"/>
    <dgm:cxn modelId="{D7724C39-F445-4585-A3C9-9DB66CA591C8}" type="presOf" srcId="{D43984DA-659B-42BD-9737-A7C113189441}" destId="{1A831448-18F1-4A26-8CC9-D1E419D880EB}" srcOrd="0" destOrd="0" presId="urn:microsoft.com/office/officeart/2005/8/layout/vList2"/>
    <dgm:cxn modelId="{DDCFE647-0E9F-4E07-AAF8-AED84B2447E2}" srcId="{AD482DA4-CF6E-4FEC-A6DB-0DB9B13FF15F}" destId="{E1BE7B87-160C-4514-8CBB-33122ACD6778}" srcOrd="4" destOrd="0" parTransId="{A1767678-1D4C-4FB5-9E40-F858FDC1692E}" sibTransId="{8B3093DA-7D7E-4228-8027-4B0F59F95B56}"/>
    <dgm:cxn modelId="{89B2134B-7BBA-416F-8762-16250F7653B3}" srcId="{AD482DA4-CF6E-4FEC-A6DB-0DB9B13FF15F}" destId="{99394CD4-9DE6-40B1-B8F4-903D313AFA0A}" srcOrd="1" destOrd="0" parTransId="{501F24C8-9231-4F31-8719-FD38A4AF95CA}" sibTransId="{F14A401D-FD3F-42F8-8490-35B9569F1AFC}"/>
    <dgm:cxn modelId="{10348B8E-552A-4162-BEFA-741E936F99EF}" type="presOf" srcId="{8C3A2458-2494-4EC7-A714-1D8E95CDE757}" destId="{8E0F3879-2D69-44D8-A0F2-8702F10BA1C1}" srcOrd="0" destOrd="0" presId="urn:microsoft.com/office/officeart/2005/8/layout/vList2"/>
    <dgm:cxn modelId="{171251B3-8D74-4640-A9DB-BC403D41469C}" srcId="{AD482DA4-CF6E-4FEC-A6DB-0DB9B13FF15F}" destId="{D43984DA-659B-42BD-9737-A7C113189441}" srcOrd="0" destOrd="0" parTransId="{93707025-BE33-45C7-B836-0C059B4BDEA8}" sibTransId="{99D56F0A-64E9-46E6-A847-4B582E4ED2B4}"/>
    <dgm:cxn modelId="{6C94C5C6-24FD-4F3D-91D8-F00510ADD6E4}" type="presOf" srcId="{99394CD4-9DE6-40B1-B8F4-903D313AFA0A}" destId="{595B46FF-AD6A-41BD-BEFC-8750919C50FD}" srcOrd="0" destOrd="0" presId="urn:microsoft.com/office/officeart/2005/8/layout/vList2"/>
    <dgm:cxn modelId="{6BA8DCD1-CF23-4FD5-91DF-242066BF1461}" type="presOf" srcId="{D8E5C6AF-E548-45F9-B9D6-477D09AC6DAB}" destId="{847C3982-5A53-47BB-8E32-7D62566E5452}" srcOrd="0" destOrd="0" presId="urn:microsoft.com/office/officeart/2005/8/layout/vList2"/>
    <dgm:cxn modelId="{616C95D9-1182-4FD9-91AC-D1E6E4CF8B4B}" type="presOf" srcId="{AD482DA4-CF6E-4FEC-A6DB-0DB9B13FF15F}" destId="{E420C359-F0F9-4EE5-9E52-D551960DACFF}" srcOrd="0" destOrd="0" presId="urn:microsoft.com/office/officeart/2005/8/layout/vList2"/>
    <dgm:cxn modelId="{57450384-8E4A-472F-AC5F-88DB6CD16572}" type="presParOf" srcId="{E420C359-F0F9-4EE5-9E52-D551960DACFF}" destId="{1A831448-18F1-4A26-8CC9-D1E419D880EB}" srcOrd="0" destOrd="0" presId="urn:microsoft.com/office/officeart/2005/8/layout/vList2"/>
    <dgm:cxn modelId="{7DE51CBA-38DF-4112-9ACE-5F32687FDD19}" type="presParOf" srcId="{E420C359-F0F9-4EE5-9E52-D551960DACFF}" destId="{5F986692-6314-4627-AAE1-F970E283E2D5}" srcOrd="1" destOrd="0" presId="urn:microsoft.com/office/officeart/2005/8/layout/vList2"/>
    <dgm:cxn modelId="{B93DCB81-EF50-4517-928E-5B623E746D17}" type="presParOf" srcId="{E420C359-F0F9-4EE5-9E52-D551960DACFF}" destId="{595B46FF-AD6A-41BD-BEFC-8750919C50FD}" srcOrd="2" destOrd="0" presId="urn:microsoft.com/office/officeart/2005/8/layout/vList2"/>
    <dgm:cxn modelId="{A9A6611D-6EE7-4A78-8494-EF783A5CCBA0}" type="presParOf" srcId="{E420C359-F0F9-4EE5-9E52-D551960DACFF}" destId="{BA5C063E-7248-4CE9-8FB0-69F7BA53769B}" srcOrd="3" destOrd="0" presId="urn:microsoft.com/office/officeart/2005/8/layout/vList2"/>
    <dgm:cxn modelId="{A763752A-580A-4676-B776-CDE6D3831BFC}" type="presParOf" srcId="{E420C359-F0F9-4EE5-9E52-D551960DACFF}" destId="{847C3982-5A53-47BB-8E32-7D62566E5452}" srcOrd="4" destOrd="0" presId="urn:microsoft.com/office/officeart/2005/8/layout/vList2"/>
    <dgm:cxn modelId="{D5888B2D-839F-48CE-AA02-970CB6AFCE13}" type="presParOf" srcId="{E420C359-F0F9-4EE5-9E52-D551960DACFF}" destId="{1CAE7C5A-84D2-488C-837E-D4F76420EFF9}" srcOrd="5" destOrd="0" presId="urn:microsoft.com/office/officeart/2005/8/layout/vList2"/>
    <dgm:cxn modelId="{2E8D6B91-60BE-4422-A164-5D769C3E58D8}" type="presParOf" srcId="{E420C359-F0F9-4EE5-9E52-D551960DACFF}" destId="{8E0F3879-2D69-44D8-A0F2-8702F10BA1C1}" srcOrd="6" destOrd="0" presId="urn:microsoft.com/office/officeart/2005/8/layout/vList2"/>
    <dgm:cxn modelId="{3C68159B-09C5-4400-B3F8-EAA9A205A906}" type="presParOf" srcId="{E420C359-F0F9-4EE5-9E52-D551960DACFF}" destId="{2726734E-7DB8-4207-8B34-6EE58A11347F}" srcOrd="7" destOrd="0" presId="urn:microsoft.com/office/officeart/2005/8/layout/vList2"/>
    <dgm:cxn modelId="{D8637EEA-324E-4EA6-978D-FAF51A9FC513}" type="presParOf" srcId="{E420C359-F0F9-4EE5-9E52-D551960DACFF}" destId="{50D32DF6-39FF-4B4A-A54A-11222A5CC0D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6CEB9C-7E31-4836-BD17-8F4FEC69263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01DA05B-6C41-4D12-B79E-547A53461C4E}">
      <dgm:prSet/>
      <dgm:spPr/>
      <dgm:t>
        <a:bodyPr/>
        <a:lstStyle/>
        <a:p>
          <a:r>
            <a:rPr lang="en-GB" dirty="0"/>
            <a:t>March – July 2022</a:t>
          </a:r>
          <a:endParaRPr lang="en-US" dirty="0"/>
        </a:p>
      </dgm:t>
    </dgm:pt>
    <dgm:pt modelId="{7341F13C-934F-4340-98F9-FCC62B0DDEAD}" type="parTrans" cxnId="{225BA294-EDDF-4311-A316-4007BE784759}">
      <dgm:prSet/>
      <dgm:spPr/>
      <dgm:t>
        <a:bodyPr/>
        <a:lstStyle/>
        <a:p>
          <a:endParaRPr lang="en-US"/>
        </a:p>
      </dgm:t>
    </dgm:pt>
    <dgm:pt modelId="{B47BBCEC-21B5-4FE2-8328-2139C3EAB660}" type="sibTrans" cxnId="{225BA294-EDDF-4311-A316-4007BE784759}">
      <dgm:prSet/>
      <dgm:spPr/>
      <dgm:t>
        <a:bodyPr/>
        <a:lstStyle/>
        <a:p>
          <a:endParaRPr lang="en-US"/>
        </a:p>
      </dgm:t>
    </dgm:pt>
    <dgm:pt modelId="{95536B55-732C-406A-BA43-C7CC5659A682}">
      <dgm:prSet/>
      <dgm:spPr/>
      <dgm:t>
        <a:bodyPr/>
        <a:lstStyle/>
        <a:p>
          <a:r>
            <a:rPr lang="en-GB" dirty="0"/>
            <a:t>Based at a vocational AP</a:t>
          </a:r>
          <a:endParaRPr lang="en-US" dirty="0"/>
        </a:p>
      </dgm:t>
    </dgm:pt>
    <dgm:pt modelId="{41A9C032-93DC-4310-97C8-9880A66AF123}" type="parTrans" cxnId="{DF867AF0-5321-40D5-B063-D5095A5F377E}">
      <dgm:prSet/>
      <dgm:spPr/>
      <dgm:t>
        <a:bodyPr/>
        <a:lstStyle/>
        <a:p>
          <a:endParaRPr lang="en-US"/>
        </a:p>
      </dgm:t>
    </dgm:pt>
    <dgm:pt modelId="{166080B4-9C08-459A-97A1-149FC6F24EB7}" type="sibTrans" cxnId="{DF867AF0-5321-40D5-B063-D5095A5F377E}">
      <dgm:prSet/>
      <dgm:spPr/>
      <dgm:t>
        <a:bodyPr/>
        <a:lstStyle/>
        <a:p>
          <a:endParaRPr lang="en-US"/>
        </a:p>
      </dgm:t>
    </dgm:pt>
    <dgm:pt modelId="{D08A4B5E-4E60-47E0-9754-A450CA50DE2B}">
      <dgm:prSet/>
      <dgm:spPr/>
      <dgm:t>
        <a:bodyPr/>
        <a:lstStyle/>
        <a:p>
          <a:r>
            <a:rPr lang="en-GB" dirty="0"/>
            <a:t>Speaking with 14 y/p aged 12-16 years old</a:t>
          </a:r>
          <a:endParaRPr lang="en-US" dirty="0"/>
        </a:p>
      </dgm:t>
    </dgm:pt>
    <dgm:pt modelId="{01E89DE8-3A9A-4FD2-BC2A-52290FD664C6}" type="parTrans" cxnId="{906A6871-48F5-4BEF-9E11-ADC611ACFFD3}">
      <dgm:prSet/>
      <dgm:spPr/>
      <dgm:t>
        <a:bodyPr/>
        <a:lstStyle/>
        <a:p>
          <a:endParaRPr lang="en-US"/>
        </a:p>
      </dgm:t>
    </dgm:pt>
    <dgm:pt modelId="{2F36E8EC-A387-4B00-8B07-2BF25C7AA4F2}" type="sibTrans" cxnId="{906A6871-48F5-4BEF-9E11-ADC611ACFFD3}">
      <dgm:prSet/>
      <dgm:spPr/>
      <dgm:t>
        <a:bodyPr/>
        <a:lstStyle/>
        <a:p>
          <a:endParaRPr lang="en-US"/>
        </a:p>
      </dgm:t>
    </dgm:pt>
    <dgm:pt modelId="{E5DD96F2-F303-4B61-A776-F9CCA0286AC3}">
      <dgm:prSet/>
      <dgm:spPr/>
      <dgm:t>
        <a:bodyPr/>
        <a:lstStyle/>
        <a:p>
          <a:r>
            <a:rPr lang="en-GB" dirty="0"/>
            <a:t>Interviews focus on their experiences of school, what led to exclusion</a:t>
          </a:r>
          <a:endParaRPr lang="en-US" dirty="0"/>
        </a:p>
      </dgm:t>
    </dgm:pt>
    <dgm:pt modelId="{2A808CA2-A072-434C-9C47-0D83B146A9A4}" type="parTrans" cxnId="{6BA637E7-89ED-4E8B-9CF7-DD3A02AC982C}">
      <dgm:prSet/>
      <dgm:spPr/>
      <dgm:t>
        <a:bodyPr/>
        <a:lstStyle/>
        <a:p>
          <a:endParaRPr lang="en-US"/>
        </a:p>
      </dgm:t>
    </dgm:pt>
    <dgm:pt modelId="{B13B4FE7-1A91-49F1-BEDC-B363840F9A12}" type="sibTrans" cxnId="{6BA637E7-89ED-4E8B-9CF7-DD3A02AC982C}">
      <dgm:prSet/>
      <dgm:spPr/>
      <dgm:t>
        <a:bodyPr/>
        <a:lstStyle/>
        <a:p>
          <a:endParaRPr lang="en-US"/>
        </a:p>
      </dgm:t>
    </dgm:pt>
    <dgm:pt modelId="{CBEEA734-68F6-4D1A-A619-C46F3C5397B9}">
      <dgm:prSet/>
      <dgm:spPr/>
      <dgm:t>
        <a:bodyPr/>
        <a:lstStyle/>
        <a:p>
          <a:r>
            <a:rPr lang="en-GB" dirty="0"/>
            <a:t>Y/p were asked what has helped / could have helped them to stay in school, what they would change about school</a:t>
          </a:r>
          <a:endParaRPr lang="en-US" dirty="0"/>
        </a:p>
      </dgm:t>
    </dgm:pt>
    <dgm:pt modelId="{A0F62305-8EB9-4D22-AEA9-8C40A8E8EFA1}" type="parTrans" cxnId="{479F525A-C9BC-4109-8B29-DB15875B0DC8}">
      <dgm:prSet/>
      <dgm:spPr/>
      <dgm:t>
        <a:bodyPr/>
        <a:lstStyle/>
        <a:p>
          <a:endParaRPr lang="en-US"/>
        </a:p>
      </dgm:t>
    </dgm:pt>
    <dgm:pt modelId="{4BBD8562-4E72-4216-B02B-98DEF8D7EB12}" type="sibTrans" cxnId="{479F525A-C9BC-4109-8B29-DB15875B0DC8}">
      <dgm:prSet/>
      <dgm:spPr/>
      <dgm:t>
        <a:bodyPr/>
        <a:lstStyle/>
        <a:p>
          <a:endParaRPr lang="en-US"/>
        </a:p>
      </dgm:t>
    </dgm:pt>
    <dgm:pt modelId="{D8BEB08B-E125-4836-BDD5-33A528781EAE}">
      <dgm:prSet/>
      <dgm:spPr/>
      <dgm:t>
        <a:bodyPr/>
        <a:lstStyle/>
        <a:p>
          <a:r>
            <a:rPr lang="en-GB" dirty="0"/>
            <a:t>I explained ‘the Lads’ and asked for a reaction</a:t>
          </a:r>
          <a:endParaRPr lang="en-US" dirty="0"/>
        </a:p>
      </dgm:t>
    </dgm:pt>
    <dgm:pt modelId="{5DCD6CAC-FE06-4278-BB39-43A7081D85B9}" type="parTrans" cxnId="{BEA82FCF-9E14-460D-9C38-754A9DC2C089}">
      <dgm:prSet/>
      <dgm:spPr/>
      <dgm:t>
        <a:bodyPr/>
        <a:lstStyle/>
        <a:p>
          <a:endParaRPr lang="en-US"/>
        </a:p>
      </dgm:t>
    </dgm:pt>
    <dgm:pt modelId="{DE7A1BF1-CCA4-4012-838B-7A2E0ABE8394}" type="sibTrans" cxnId="{BEA82FCF-9E14-460D-9C38-754A9DC2C089}">
      <dgm:prSet/>
      <dgm:spPr/>
      <dgm:t>
        <a:bodyPr/>
        <a:lstStyle/>
        <a:p>
          <a:endParaRPr lang="en-US"/>
        </a:p>
      </dgm:t>
    </dgm:pt>
    <dgm:pt modelId="{DB2B7E04-20BD-4AE0-92A0-B97424342AF4}">
      <dgm:prSet/>
      <dgm:spPr/>
      <dgm:t>
        <a:bodyPr/>
        <a:lstStyle/>
        <a:p>
          <a:r>
            <a:rPr lang="en-US" dirty="0"/>
            <a:t>Place: East Midlands, previously coal mining area</a:t>
          </a:r>
        </a:p>
      </dgm:t>
    </dgm:pt>
    <dgm:pt modelId="{DB26A176-18D5-4522-857C-C1B9AC2DE33C}" type="parTrans" cxnId="{159BFC12-B4C0-45BC-9E72-00CAB81A4E00}">
      <dgm:prSet/>
      <dgm:spPr/>
      <dgm:t>
        <a:bodyPr/>
        <a:lstStyle/>
        <a:p>
          <a:endParaRPr lang="en-GB"/>
        </a:p>
      </dgm:t>
    </dgm:pt>
    <dgm:pt modelId="{05BED9EB-B726-4375-A1D8-D361AB571AD2}" type="sibTrans" cxnId="{159BFC12-B4C0-45BC-9E72-00CAB81A4E00}">
      <dgm:prSet/>
      <dgm:spPr/>
      <dgm:t>
        <a:bodyPr/>
        <a:lstStyle/>
        <a:p>
          <a:endParaRPr lang="en-GB"/>
        </a:p>
      </dgm:t>
    </dgm:pt>
    <dgm:pt modelId="{73189783-8210-42AD-822C-C15886688CAF}" type="pres">
      <dgm:prSet presAssocID="{A66CEB9C-7E31-4836-BD17-8F4FEC692636}" presName="vert0" presStyleCnt="0">
        <dgm:presLayoutVars>
          <dgm:dir/>
          <dgm:animOne val="branch"/>
          <dgm:animLvl val="lvl"/>
        </dgm:presLayoutVars>
      </dgm:prSet>
      <dgm:spPr/>
    </dgm:pt>
    <dgm:pt modelId="{1DE164F6-95CC-42C8-A505-54D8D909B074}" type="pres">
      <dgm:prSet presAssocID="{E01DA05B-6C41-4D12-B79E-547A53461C4E}" presName="thickLine" presStyleLbl="alignNode1" presStyleIdx="0" presStyleCnt="7"/>
      <dgm:spPr/>
    </dgm:pt>
    <dgm:pt modelId="{94C4CC2F-6413-4966-A9CD-2D524E78BC31}" type="pres">
      <dgm:prSet presAssocID="{E01DA05B-6C41-4D12-B79E-547A53461C4E}" presName="horz1" presStyleCnt="0"/>
      <dgm:spPr/>
    </dgm:pt>
    <dgm:pt modelId="{9BE17F36-6293-49FC-8267-A5BF35B3206B}" type="pres">
      <dgm:prSet presAssocID="{E01DA05B-6C41-4D12-B79E-547A53461C4E}" presName="tx1" presStyleLbl="revTx" presStyleIdx="0" presStyleCnt="7"/>
      <dgm:spPr/>
    </dgm:pt>
    <dgm:pt modelId="{78FDAFBF-9B5A-416C-BEC1-FF5A1A9F1423}" type="pres">
      <dgm:prSet presAssocID="{E01DA05B-6C41-4D12-B79E-547A53461C4E}" presName="vert1" presStyleCnt="0"/>
      <dgm:spPr/>
    </dgm:pt>
    <dgm:pt modelId="{5EF5B072-581B-4487-B6B6-AE18B17F409D}" type="pres">
      <dgm:prSet presAssocID="{95536B55-732C-406A-BA43-C7CC5659A682}" presName="thickLine" presStyleLbl="alignNode1" presStyleIdx="1" presStyleCnt="7"/>
      <dgm:spPr/>
    </dgm:pt>
    <dgm:pt modelId="{274ADE6A-6604-4B39-819C-6668B4D05345}" type="pres">
      <dgm:prSet presAssocID="{95536B55-732C-406A-BA43-C7CC5659A682}" presName="horz1" presStyleCnt="0"/>
      <dgm:spPr/>
    </dgm:pt>
    <dgm:pt modelId="{8DA1B95D-17DF-46FF-8429-F701C9859FBA}" type="pres">
      <dgm:prSet presAssocID="{95536B55-732C-406A-BA43-C7CC5659A682}" presName="tx1" presStyleLbl="revTx" presStyleIdx="1" presStyleCnt="7"/>
      <dgm:spPr/>
    </dgm:pt>
    <dgm:pt modelId="{C956201A-F78F-4074-B423-8B67BB871D59}" type="pres">
      <dgm:prSet presAssocID="{95536B55-732C-406A-BA43-C7CC5659A682}" presName="vert1" presStyleCnt="0"/>
      <dgm:spPr/>
    </dgm:pt>
    <dgm:pt modelId="{AA921B23-7030-4463-8828-94F4280C5A05}" type="pres">
      <dgm:prSet presAssocID="{DB2B7E04-20BD-4AE0-92A0-B97424342AF4}" presName="thickLine" presStyleLbl="alignNode1" presStyleIdx="2" presStyleCnt="7"/>
      <dgm:spPr/>
    </dgm:pt>
    <dgm:pt modelId="{C9638A80-5F72-4274-BC97-90F29E88B499}" type="pres">
      <dgm:prSet presAssocID="{DB2B7E04-20BD-4AE0-92A0-B97424342AF4}" presName="horz1" presStyleCnt="0"/>
      <dgm:spPr/>
    </dgm:pt>
    <dgm:pt modelId="{BA5249C2-B5F0-4AA4-8C5B-6B5053ED0045}" type="pres">
      <dgm:prSet presAssocID="{DB2B7E04-20BD-4AE0-92A0-B97424342AF4}" presName="tx1" presStyleLbl="revTx" presStyleIdx="2" presStyleCnt="7"/>
      <dgm:spPr/>
    </dgm:pt>
    <dgm:pt modelId="{229FC4A2-4F00-4F93-B2A7-06D02B6CA768}" type="pres">
      <dgm:prSet presAssocID="{DB2B7E04-20BD-4AE0-92A0-B97424342AF4}" presName="vert1" presStyleCnt="0"/>
      <dgm:spPr/>
    </dgm:pt>
    <dgm:pt modelId="{8A816C3B-89D7-4C50-A0FD-67EE6B46D0D5}" type="pres">
      <dgm:prSet presAssocID="{D08A4B5E-4E60-47E0-9754-A450CA50DE2B}" presName="thickLine" presStyleLbl="alignNode1" presStyleIdx="3" presStyleCnt="7"/>
      <dgm:spPr/>
    </dgm:pt>
    <dgm:pt modelId="{CBED71B4-F79F-4781-A952-85EC570E4527}" type="pres">
      <dgm:prSet presAssocID="{D08A4B5E-4E60-47E0-9754-A450CA50DE2B}" presName="horz1" presStyleCnt="0"/>
      <dgm:spPr/>
    </dgm:pt>
    <dgm:pt modelId="{F6C26A3B-DC0D-4BF4-A267-4EE355D30066}" type="pres">
      <dgm:prSet presAssocID="{D08A4B5E-4E60-47E0-9754-A450CA50DE2B}" presName="tx1" presStyleLbl="revTx" presStyleIdx="3" presStyleCnt="7"/>
      <dgm:spPr/>
    </dgm:pt>
    <dgm:pt modelId="{437F1FD3-9437-4DC6-8AA0-D84391C3CAF3}" type="pres">
      <dgm:prSet presAssocID="{D08A4B5E-4E60-47E0-9754-A450CA50DE2B}" presName="vert1" presStyleCnt="0"/>
      <dgm:spPr/>
    </dgm:pt>
    <dgm:pt modelId="{32150D7C-65D0-4390-97FD-A91F0DFBD1FB}" type="pres">
      <dgm:prSet presAssocID="{E5DD96F2-F303-4B61-A776-F9CCA0286AC3}" presName="thickLine" presStyleLbl="alignNode1" presStyleIdx="4" presStyleCnt="7"/>
      <dgm:spPr/>
    </dgm:pt>
    <dgm:pt modelId="{F8428B78-A38C-436F-AAAC-D441AAAA5116}" type="pres">
      <dgm:prSet presAssocID="{E5DD96F2-F303-4B61-A776-F9CCA0286AC3}" presName="horz1" presStyleCnt="0"/>
      <dgm:spPr/>
    </dgm:pt>
    <dgm:pt modelId="{174A90F6-5564-4389-9F4D-CDBAC36AA3CC}" type="pres">
      <dgm:prSet presAssocID="{E5DD96F2-F303-4B61-A776-F9CCA0286AC3}" presName="tx1" presStyleLbl="revTx" presStyleIdx="4" presStyleCnt="7"/>
      <dgm:spPr/>
    </dgm:pt>
    <dgm:pt modelId="{BDA05404-67E3-4E53-A589-7B342D6E0EB7}" type="pres">
      <dgm:prSet presAssocID="{E5DD96F2-F303-4B61-A776-F9CCA0286AC3}" presName="vert1" presStyleCnt="0"/>
      <dgm:spPr/>
    </dgm:pt>
    <dgm:pt modelId="{1BD88AA7-6FCA-48B8-8BCB-E3F7F2B6687C}" type="pres">
      <dgm:prSet presAssocID="{CBEEA734-68F6-4D1A-A619-C46F3C5397B9}" presName="thickLine" presStyleLbl="alignNode1" presStyleIdx="5" presStyleCnt="7"/>
      <dgm:spPr/>
    </dgm:pt>
    <dgm:pt modelId="{EEA3CB89-8545-4715-8E60-424B4647C19A}" type="pres">
      <dgm:prSet presAssocID="{CBEEA734-68F6-4D1A-A619-C46F3C5397B9}" presName="horz1" presStyleCnt="0"/>
      <dgm:spPr/>
    </dgm:pt>
    <dgm:pt modelId="{673C6684-2549-40ED-8B39-E0261FF57FEE}" type="pres">
      <dgm:prSet presAssocID="{CBEEA734-68F6-4D1A-A619-C46F3C5397B9}" presName="tx1" presStyleLbl="revTx" presStyleIdx="5" presStyleCnt="7"/>
      <dgm:spPr/>
    </dgm:pt>
    <dgm:pt modelId="{E9FF1C69-7F20-4D42-9E69-57C491BF6911}" type="pres">
      <dgm:prSet presAssocID="{CBEEA734-68F6-4D1A-A619-C46F3C5397B9}" presName="vert1" presStyleCnt="0"/>
      <dgm:spPr/>
    </dgm:pt>
    <dgm:pt modelId="{4DFBC2EC-4F8F-418E-9965-E3EF9EF3A816}" type="pres">
      <dgm:prSet presAssocID="{D8BEB08B-E125-4836-BDD5-33A528781EAE}" presName="thickLine" presStyleLbl="alignNode1" presStyleIdx="6" presStyleCnt="7"/>
      <dgm:spPr/>
    </dgm:pt>
    <dgm:pt modelId="{BE017E1F-BF16-4381-A150-CD2E2668C473}" type="pres">
      <dgm:prSet presAssocID="{D8BEB08B-E125-4836-BDD5-33A528781EAE}" presName="horz1" presStyleCnt="0"/>
      <dgm:spPr/>
    </dgm:pt>
    <dgm:pt modelId="{AB857287-C8D0-4CFB-A86A-5304967BD680}" type="pres">
      <dgm:prSet presAssocID="{D8BEB08B-E125-4836-BDD5-33A528781EAE}" presName="tx1" presStyleLbl="revTx" presStyleIdx="6" presStyleCnt="7"/>
      <dgm:spPr/>
    </dgm:pt>
    <dgm:pt modelId="{0E4CEE1F-D9E4-46CC-B98E-0D85C6B32CD9}" type="pres">
      <dgm:prSet presAssocID="{D8BEB08B-E125-4836-BDD5-33A528781EAE}" presName="vert1" presStyleCnt="0"/>
      <dgm:spPr/>
    </dgm:pt>
  </dgm:ptLst>
  <dgm:cxnLst>
    <dgm:cxn modelId="{159BFC12-B4C0-45BC-9E72-00CAB81A4E00}" srcId="{A66CEB9C-7E31-4836-BD17-8F4FEC692636}" destId="{DB2B7E04-20BD-4AE0-92A0-B97424342AF4}" srcOrd="2" destOrd="0" parTransId="{DB26A176-18D5-4522-857C-C1B9AC2DE33C}" sibTransId="{05BED9EB-B726-4375-A1D8-D361AB571AD2}"/>
    <dgm:cxn modelId="{393DAE1B-2644-4BCA-AB1E-8451BEF90914}" type="presOf" srcId="{CBEEA734-68F6-4D1A-A619-C46F3C5397B9}" destId="{673C6684-2549-40ED-8B39-E0261FF57FEE}" srcOrd="0" destOrd="0" presId="urn:microsoft.com/office/officeart/2008/layout/LinedList"/>
    <dgm:cxn modelId="{844BBF25-E636-4D13-9F29-01FAD4558473}" type="presOf" srcId="{A66CEB9C-7E31-4836-BD17-8F4FEC692636}" destId="{73189783-8210-42AD-822C-C15886688CAF}" srcOrd="0" destOrd="0" presId="urn:microsoft.com/office/officeart/2008/layout/LinedList"/>
    <dgm:cxn modelId="{C9EC5963-4505-49E1-9418-2951D7B9FAD8}" type="presOf" srcId="{D8BEB08B-E125-4836-BDD5-33A528781EAE}" destId="{AB857287-C8D0-4CFB-A86A-5304967BD680}" srcOrd="0" destOrd="0" presId="urn:microsoft.com/office/officeart/2008/layout/LinedList"/>
    <dgm:cxn modelId="{0A9A0E6F-AC6E-4912-8A31-666CCF58F0C0}" type="presOf" srcId="{E5DD96F2-F303-4B61-A776-F9CCA0286AC3}" destId="{174A90F6-5564-4389-9F4D-CDBAC36AA3CC}" srcOrd="0" destOrd="0" presId="urn:microsoft.com/office/officeart/2008/layout/LinedList"/>
    <dgm:cxn modelId="{906A6871-48F5-4BEF-9E11-ADC611ACFFD3}" srcId="{A66CEB9C-7E31-4836-BD17-8F4FEC692636}" destId="{D08A4B5E-4E60-47E0-9754-A450CA50DE2B}" srcOrd="3" destOrd="0" parTransId="{01E89DE8-3A9A-4FD2-BC2A-52290FD664C6}" sibTransId="{2F36E8EC-A387-4B00-8B07-2BF25C7AA4F2}"/>
    <dgm:cxn modelId="{479F525A-C9BC-4109-8B29-DB15875B0DC8}" srcId="{A66CEB9C-7E31-4836-BD17-8F4FEC692636}" destId="{CBEEA734-68F6-4D1A-A619-C46F3C5397B9}" srcOrd="5" destOrd="0" parTransId="{A0F62305-8EB9-4D22-AEA9-8C40A8E8EFA1}" sibTransId="{4BBD8562-4E72-4216-B02B-98DEF8D7EB12}"/>
    <dgm:cxn modelId="{62B84F81-74BE-487B-B9DC-92106757A575}" type="presOf" srcId="{D08A4B5E-4E60-47E0-9754-A450CA50DE2B}" destId="{F6C26A3B-DC0D-4BF4-A267-4EE355D30066}" srcOrd="0" destOrd="0" presId="urn:microsoft.com/office/officeart/2008/layout/LinedList"/>
    <dgm:cxn modelId="{225BA294-EDDF-4311-A316-4007BE784759}" srcId="{A66CEB9C-7E31-4836-BD17-8F4FEC692636}" destId="{E01DA05B-6C41-4D12-B79E-547A53461C4E}" srcOrd="0" destOrd="0" parTransId="{7341F13C-934F-4340-98F9-FCC62B0DDEAD}" sibTransId="{B47BBCEC-21B5-4FE2-8328-2139C3EAB660}"/>
    <dgm:cxn modelId="{0E6952A8-A337-465A-B7CD-638865110996}" type="presOf" srcId="{DB2B7E04-20BD-4AE0-92A0-B97424342AF4}" destId="{BA5249C2-B5F0-4AA4-8C5B-6B5053ED0045}" srcOrd="0" destOrd="0" presId="urn:microsoft.com/office/officeart/2008/layout/LinedList"/>
    <dgm:cxn modelId="{654A34B3-11B3-4243-8664-216B1B37F91E}" type="presOf" srcId="{E01DA05B-6C41-4D12-B79E-547A53461C4E}" destId="{9BE17F36-6293-49FC-8267-A5BF35B3206B}" srcOrd="0" destOrd="0" presId="urn:microsoft.com/office/officeart/2008/layout/LinedList"/>
    <dgm:cxn modelId="{BEA82FCF-9E14-460D-9C38-754A9DC2C089}" srcId="{A66CEB9C-7E31-4836-BD17-8F4FEC692636}" destId="{D8BEB08B-E125-4836-BDD5-33A528781EAE}" srcOrd="6" destOrd="0" parTransId="{5DCD6CAC-FE06-4278-BB39-43A7081D85B9}" sibTransId="{DE7A1BF1-CCA4-4012-838B-7A2E0ABE8394}"/>
    <dgm:cxn modelId="{6BA637E7-89ED-4E8B-9CF7-DD3A02AC982C}" srcId="{A66CEB9C-7E31-4836-BD17-8F4FEC692636}" destId="{E5DD96F2-F303-4B61-A776-F9CCA0286AC3}" srcOrd="4" destOrd="0" parTransId="{2A808CA2-A072-434C-9C47-0D83B146A9A4}" sibTransId="{B13B4FE7-1A91-49F1-BEDC-B363840F9A12}"/>
    <dgm:cxn modelId="{E393EAEB-1B32-454E-BE94-421FDF3C23E8}" type="presOf" srcId="{95536B55-732C-406A-BA43-C7CC5659A682}" destId="{8DA1B95D-17DF-46FF-8429-F701C9859FBA}" srcOrd="0" destOrd="0" presId="urn:microsoft.com/office/officeart/2008/layout/LinedList"/>
    <dgm:cxn modelId="{DF867AF0-5321-40D5-B063-D5095A5F377E}" srcId="{A66CEB9C-7E31-4836-BD17-8F4FEC692636}" destId="{95536B55-732C-406A-BA43-C7CC5659A682}" srcOrd="1" destOrd="0" parTransId="{41A9C032-93DC-4310-97C8-9880A66AF123}" sibTransId="{166080B4-9C08-459A-97A1-149FC6F24EB7}"/>
    <dgm:cxn modelId="{86CF99F7-E05E-4D48-87D6-4A493A0B7D19}" type="presParOf" srcId="{73189783-8210-42AD-822C-C15886688CAF}" destId="{1DE164F6-95CC-42C8-A505-54D8D909B074}" srcOrd="0" destOrd="0" presId="urn:microsoft.com/office/officeart/2008/layout/LinedList"/>
    <dgm:cxn modelId="{E35348F6-47D4-4BAA-9B7A-967D2D426E04}" type="presParOf" srcId="{73189783-8210-42AD-822C-C15886688CAF}" destId="{94C4CC2F-6413-4966-A9CD-2D524E78BC31}" srcOrd="1" destOrd="0" presId="urn:microsoft.com/office/officeart/2008/layout/LinedList"/>
    <dgm:cxn modelId="{C6A4BE6C-9689-4522-8BF9-59ECA447C0A5}" type="presParOf" srcId="{94C4CC2F-6413-4966-A9CD-2D524E78BC31}" destId="{9BE17F36-6293-49FC-8267-A5BF35B3206B}" srcOrd="0" destOrd="0" presId="urn:microsoft.com/office/officeart/2008/layout/LinedList"/>
    <dgm:cxn modelId="{EAD83D0D-B1B9-4A76-A33D-363685772C05}" type="presParOf" srcId="{94C4CC2F-6413-4966-A9CD-2D524E78BC31}" destId="{78FDAFBF-9B5A-416C-BEC1-FF5A1A9F1423}" srcOrd="1" destOrd="0" presId="urn:microsoft.com/office/officeart/2008/layout/LinedList"/>
    <dgm:cxn modelId="{409435F9-0EFA-47C3-8C43-BE9C67CC9A6C}" type="presParOf" srcId="{73189783-8210-42AD-822C-C15886688CAF}" destId="{5EF5B072-581B-4487-B6B6-AE18B17F409D}" srcOrd="2" destOrd="0" presId="urn:microsoft.com/office/officeart/2008/layout/LinedList"/>
    <dgm:cxn modelId="{E655E68C-9134-4D8A-9514-85225558F109}" type="presParOf" srcId="{73189783-8210-42AD-822C-C15886688CAF}" destId="{274ADE6A-6604-4B39-819C-6668B4D05345}" srcOrd="3" destOrd="0" presId="urn:microsoft.com/office/officeart/2008/layout/LinedList"/>
    <dgm:cxn modelId="{4917EFD8-7283-4D5D-8076-F3D6D15C18B8}" type="presParOf" srcId="{274ADE6A-6604-4B39-819C-6668B4D05345}" destId="{8DA1B95D-17DF-46FF-8429-F701C9859FBA}" srcOrd="0" destOrd="0" presId="urn:microsoft.com/office/officeart/2008/layout/LinedList"/>
    <dgm:cxn modelId="{DA4F0B18-8465-4648-A352-A3CF5349DD3F}" type="presParOf" srcId="{274ADE6A-6604-4B39-819C-6668B4D05345}" destId="{C956201A-F78F-4074-B423-8B67BB871D59}" srcOrd="1" destOrd="0" presId="urn:microsoft.com/office/officeart/2008/layout/LinedList"/>
    <dgm:cxn modelId="{49402ECB-36B4-4450-BACD-A07BAC927263}" type="presParOf" srcId="{73189783-8210-42AD-822C-C15886688CAF}" destId="{AA921B23-7030-4463-8828-94F4280C5A05}" srcOrd="4" destOrd="0" presId="urn:microsoft.com/office/officeart/2008/layout/LinedList"/>
    <dgm:cxn modelId="{980DA987-CF7B-444C-9EF6-8F861BFDEB90}" type="presParOf" srcId="{73189783-8210-42AD-822C-C15886688CAF}" destId="{C9638A80-5F72-4274-BC97-90F29E88B499}" srcOrd="5" destOrd="0" presId="urn:microsoft.com/office/officeart/2008/layout/LinedList"/>
    <dgm:cxn modelId="{15347B21-B55F-4C56-95B9-407223DC7A86}" type="presParOf" srcId="{C9638A80-5F72-4274-BC97-90F29E88B499}" destId="{BA5249C2-B5F0-4AA4-8C5B-6B5053ED0045}" srcOrd="0" destOrd="0" presId="urn:microsoft.com/office/officeart/2008/layout/LinedList"/>
    <dgm:cxn modelId="{6FB925D9-DDC6-413C-9D85-D96A269204D2}" type="presParOf" srcId="{C9638A80-5F72-4274-BC97-90F29E88B499}" destId="{229FC4A2-4F00-4F93-B2A7-06D02B6CA768}" srcOrd="1" destOrd="0" presId="urn:microsoft.com/office/officeart/2008/layout/LinedList"/>
    <dgm:cxn modelId="{C7BDE8FF-12CF-4BF3-8E03-A2E3617FD3F7}" type="presParOf" srcId="{73189783-8210-42AD-822C-C15886688CAF}" destId="{8A816C3B-89D7-4C50-A0FD-67EE6B46D0D5}" srcOrd="6" destOrd="0" presId="urn:microsoft.com/office/officeart/2008/layout/LinedList"/>
    <dgm:cxn modelId="{1F5AA4A3-94E8-481E-A21D-8CB1FED54902}" type="presParOf" srcId="{73189783-8210-42AD-822C-C15886688CAF}" destId="{CBED71B4-F79F-4781-A952-85EC570E4527}" srcOrd="7" destOrd="0" presId="urn:microsoft.com/office/officeart/2008/layout/LinedList"/>
    <dgm:cxn modelId="{B1527CD1-E913-4A57-B39A-8CFFB50028DD}" type="presParOf" srcId="{CBED71B4-F79F-4781-A952-85EC570E4527}" destId="{F6C26A3B-DC0D-4BF4-A267-4EE355D30066}" srcOrd="0" destOrd="0" presId="urn:microsoft.com/office/officeart/2008/layout/LinedList"/>
    <dgm:cxn modelId="{346FF8F7-99DD-4DA3-8C8C-20EB36EAED15}" type="presParOf" srcId="{CBED71B4-F79F-4781-A952-85EC570E4527}" destId="{437F1FD3-9437-4DC6-8AA0-D84391C3CAF3}" srcOrd="1" destOrd="0" presId="urn:microsoft.com/office/officeart/2008/layout/LinedList"/>
    <dgm:cxn modelId="{0DAE2A81-817C-4A89-808E-A3FA76400854}" type="presParOf" srcId="{73189783-8210-42AD-822C-C15886688CAF}" destId="{32150D7C-65D0-4390-97FD-A91F0DFBD1FB}" srcOrd="8" destOrd="0" presId="urn:microsoft.com/office/officeart/2008/layout/LinedList"/>
    <dgm:cxn modelId="{B4ADCA0B-B052-4DBB-8CC7-31EB6A883C1E}" type="presParOf" srcId="{73189783-8210-42AD-822C-C15886688CAF}" destId="{F8428B78-A38C-436F-AAAC-D441AAAA5116}" srcOrd="9" destOrd="0" presId="urn:microsoft.com/office/officeart/2008/layout/LinedList"/>
    <dgm:cxn modelId="{39AF70D7-71E7-4F9A-8CAD-19405AEAD276}" type="presParOf" srcId="{F8428B78-A38C-436F-AAAC-D441AAAA5116}" destId="{174A90F6-5564-4389-9F4D-CDBAC36AA3CC}" srcOrd="0" destOrd="0" presId="urn:microsoft.com/office/officeart/2008/layout/LinedList"/>
    <dgm:cxn modelId="{8B446442-CE8F-45DC-9821-F49E21218F4C}" type="presParOf" srcId="{F8428B78-A38C-436F-AAAC-D441AAAA5116}" destId="{BDA05404-67E3-4E53-A589-7B342D6E0EB7}" srcOrd="1" destOrd="0" presId="urn:microsoft.com/office/officeart/2008/layout/LinedList"/>
    <dgm:cxn modelId="{3964D051-94E7-41B6-B76B-97DF1BA6656A}" type="presParOf" srcId="{73189783-8210-42AD-822C-C15886688CAF}" destId="{1BD88AA7-6FCA-48B8-8BCB-E3F7F2B6687C}" srcOrd="10" destOrd="0" presId="urn:microsoft.com/office/officeart/2008/layout/LinedList"/>
    <dgm:cxn modelId="{BEC67A5A-3148-47AE-A6CE-990758D10EF8}" type="presParOf" srcId="{73189783-8210-42AD-822C-C15886688CAF}" destId="{EEA3CB89-8545-4715-8E60-424B4647C19A}" srcOrd="11" destOrd="0" presId="urn:microsoft.com/office/officeart/2008/layout/LinedList"/>
    <dgm:cxn modelId="{C048CDBF-FEDA-4983-91FB-758AE4D7FB0B}" type="presParOf" srcId="{EEA3CB89-8545-4715-8E60-424B4647C19A}" destId="{673C6684-2549-40ED-8B39-E0261FF57FEE}" srcOrd="0" destOrd="0" presId="urn:microsoft.com/office/officeart/2008/layout/LinedList"/>
    <dgm:cxn modelId="{ED023893-AC6A-4271-A9C4-9DECCC136C4C}" type="presParOf" srcId="{EEA3CB89-8545-4715-8E60-424B4647C19A}" destId="{E9FF1C69-7F20-4D42-9E69-57C491BF6911}" srcOrd="1" destOrd="0" presId="urn:microsoft.com/office/officeart/2008/layout/LinedList"/>
    <dgm:cxn modelId="{784A2BB3-2F2C-4ED0-821A-47DB1DD4B002}" type="presParOf" srcId="{73189783-8210-42AD-822C-C15886688CAF}" destId="{4DFBC2EC-4F8F-418E-9965-E3EF9EF3A816}" srcOrd="12" destOrd="0" presId="urn:microsoft.com/office/officeart/2008/layout/LinedList"/>
    <dgm:cxn modelId="{C2AE1B31-9EDD-431A-8C24-FA137E5E411D}" type="presParOf" srcId="{73189783-8210-42AD-822C-C15886688CAF}" destId="{BE017E1F-BF16-4381-A150-CD2E2668C473}" srcOrd="13" destOrd="0" presId="urn:microsoft.com/office/officeart/2008/layout/LinedList"/>
    <dgm:cxn modelId="{7F4216B4-E49E-48B6-A100-8993EFA30345}" type="presParOf" srcId="{BE017E1F-BF16-4381-A150-CD2E2668C473}" destId="{AB857287-C8D0-4CFB-A86A-5304967BD680}" srcOrd="0" destOrd="0" presId="urn:microsoft.com/office/officeart/2008/layout/LinedList"/>
    <dgm:cxn modelId="{B9D3DFDC-B604-43E6-A41B-DB7D967735B5}" type="presParOf" srcId="{BE017E1F-BF16-4381-A150-CD2E2668C473}" destId="{0E4CEE1F-D9E4-46CC-B98E-0D85C6B32C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DF89F1-8726-44E9-8376-462E0EDF127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7AB6633-4A74-4A78-A976-4E543296503A}">
      <dgm:prSet/>
      <dgm:spPr/>
      <dgm:t>
        <a:bodyPr/>
        <a:lstStyle/>
        <a:p>
          <a:r>
            <a:rPr lang="en-US" dirty="0"/>
            <a:t>Less anger / more optimism than I expected</a:t>
          </a:r>
        </a:p>
      </dgm:t>
    </dgm:pt>
    <dgm:pt modelId="{A9B950E9-7DE0-4244-844F-3F7D05C3D94F}" type="parTrans" cxnId="{5C747841-729B-449C-A102-113B40128817}">
      <dgm:prSet/>
      <dgm:spPr/>
      <dgm:t>
        <a:bodyPr/>
        <a:lstStyle/>
        <a:p>
          <a:endParaRPr lang="en-US"/>
        </a:p>
      </dgm:t>
    </dgm:pt>
    <dgm:pt modelId="{79AB7C49-F5A1-4DA0-846C-1BF16E80B0F0}" type="sibTrans" cxnId="{5C747841-729B-449C-A102-113B40128817}">
      <dgm:prSet/>
      <dgm:spPr/>
      <dgm:t>
        <a:bodyPr/>
        <a:lstStyle/>
        <a:p>
          <a:endParaRPr lang="en-US"/>
        </a:p>
      </dgm:t>
    </dgm:pt>
    <dgm:pt modelId="{694B8613-C72D-4DEB-A770-B9BEB4D16BA1}">
      <dgm:prSet/>
      <dgm:spPr/>
      <dgm:t>
        <a:bodyPr/>
        <a:lstStyle/>
        <a:p>
          <a:r>
            <a:rPr lang="en-GB" dirty="0"/>
            <a:t>SEND, a sense of rejection of and by school, experiences of family loss or adversity</a:t>
          </a:r>
          <a:endParaRPr lang="en-US" dirty="0"/>
        </a:p>
      </dgm:t>
    </dgm:pt>
    <dgm:pt modelId="{3C5DC6DA-2560-42B8-B712-627C822E5293}" type="parTrans" cxnId="{07920D91-5AB1-4A0D-95B6-50AF2558124C}">
      <dgm:prSet/>
      <dgm:spPr/>
      <dgm:t>
        <a:bodyPr/>
        <a:lstStyle/>
        <a:p>
          <a:endParaRPr lang="en-US"/>
        </a:p>
      </dgm:t>
    </dgm:pt>
    <dgm:pt modelId="{44BE0845-E658-47CE-8E7D-0AB06D43445A}" type="sibTrans" cxnId="{07920D91-5AB1-4A0D-95B6-50AF2558124C}">
      <dgm:prSet/>
      <dgm:spPr/>
      <dgm:t>
        <a:bodyPr/>
        <a:lstStyle/>
        <a:p>
          <a:endParaRPr lang="en-US"/>
        </a:p>
      </dgm:t>
    </dgm:pt>
    <dgm:pt modelId="{1BED2ECB-A5B2-4CA4-AA77-E3C02321CA76}">
      <dgm:prSet/>
      <dgm:spPr/>
      <dgm:t>
        <a:bodyPr/>
        <a:lstStyle/>
        <a:p>
          <a:r>
            <a:rPr lang="en-US" dirty="0"/>
            <a:t>School exclusion and the individual</a:t>
          </a:r>
        </a:p>
      </dgm:t>
    </dgm:pt>
    <dgm:pt modelId="{132F0A1B-5342-41D1-955F-52AEF035BED3}" type="parTrans" cxnId="{B33C8D00-F40B-45BF-865F-3A28CCCE0A16}">
      <dgm:prSet/>
      <dgm:spPr/>
      <dgm:t>
        <a:bodyPr/>
        <a:lstStyle/>
        <a:p>
          <a:endParaRPr lang="en-GB"/>
        </a:p>
      </dgm:t>
    </dgm:pt>
    <dgm:pt modelId="{DC772127-D594-4828-8D45-BDA3E5B5A096}" type="sibTrans" cxnId="{B33C8D00-F40B-45BF-865F-3A28CCCE0A16}">
      <dgm:prSet/>
      <dgm:spPr/>
      <dgm:t>
        <a:bodyPr/>
        <a:lstStyle/>
        <a:p>
          <a:endParaRPr lang="en-GB"/>
        </a:p>
      </dgm:t>
    </dgm:pt>
    <dgm:pt modelId="{BC1679E5-7CC1-407D-BB04-5204699BF33C}" type="pres">
      <dgm:prSet presAssocID="{7CDF89F1-8726-44E9-8376-462E0EDF1273}" presName="linear" presStyleCnt="0">
        <dgm:presLayoutVars>
          <dgm:animLvl val="lvl"/>
          <dgm:resizeHandles val="exact"/>
        </dgm:presLayoutVars>
      </dgm:prSet>
      <dgm:spPr/>
    </dgm:pt>
    <dgm:pt modelId="{6095E169-B459-439A-8D78-D18F282A2B76}" type="pres">
      <dgm:prSet presAssocID="{17AB6633-4A74-4A78-A976-4E543296503A}" presName="parentText" presStyleLbl="node1" presStyleIdx="0" presStyleCnt="3">
        <dgm:presLayoutVars>
          <dgm:chMax val="0"/>
          <dgm:bulletEnabled val="1"/>
        </dgm:presLayoutVars>
      </dgm:prSet>
      <dgm:spPr/>
    </dgm:pt>
    <dgm:pt modelId="{37414A90-4AB7-46F2-B399-070741496ACC}" type="pres">
      <dgm:prSet presAssocID="{79AB7C49-F5A1-4DA0-846C-1BF16E80B0F0}" presName="spacer" presStyleCnt="0"/>
      <dgm:spPr/>
    </dgm:pt>
    <dgm:pt modelId="{E775A875-A1E5-44F8-A91E-2EDBABFF3172}" type="pres">
      <dgm:prSet presAssocID="{1BED2ECB-A5B2-4CA4-AA77-E3C02321CA76}" presName="parentText" presStyleLbl="node1" presStyleIdx="1" presStyleCnt="3">
        <dgm:presLayoutVars>
          <dgm:chMax val="0"/>
          <dgm:bulletEnabled val="1"/>
        </dgm:presLayoutVars>
      </dgm:prSet>
      <dgm:spPr/>
    </dgm:pt>
    <dgm:pt modelId="{1F34B257-6DFC-4706-B960-E00011F2DB39}" type="pres">
      <dgm:prSet presAssocID="{DC772127-D594-4828-8D45-BDA3E5B5A096}" presName="spacer" presStyleCnt="0"/>
      <dgm:spPr/>
    </dgm:pt>
    <dgm:pt modelId="{0BA5EE14-0C36-4C95-831F-23D304B4E27C}" type="pres">
      <dgm:prSet presAssocID="{694B8613-C72D-4DEB-A770-B9BEB4D16BA1}" presName="parentText" presStyleLbl="node1" presStyleIdx="2" presStyleCnt="3">
        <dgm:presLayoutVars>
          <dgm:chMax val="0"/>
          <dgm:bulletEnabled val="1"/>
        </dgm:presLayoutVars>
      </dgm:prSet>
      <dgm:spPr/>
    </dgm:pt>
  </dgm:ptLst>
  <dgm:cxnLst>
    <dgm:cxn modelId="{B33C8D00-F40B-45BF-865F-3A28CCCE0A16}" srcId="{7CDF89F1-8726-44E9-8376-462E0EDF1273}" destId="{1BED2ECB-A5B2-4CA4-AA77-E3C02321CA76}" srcOrd="1" destOrd="0" parTransId="{132F0A1B-5342-41D1-955F-52AEF035BED3}" sibTransId="{DC772127-D594-4828-8D45-BDA3E5B5A096}"/>
    <dgm:cxn modelId="{E102FA02-AE8D-4139-8727-5EB8C838B0E4}" type="presOf" srcId="{7CDF89F1-8726-44E9-8376-462E0EDF1273}" destId="{BC1679E5-7CC1-407D-BB04-5204699BF33C}" srcOrd="0" destOrd="0" presId="urn:microsoft.com/office/officeart/2005/8/layout/vList2"/>
    <dgm:cxn modelId="{EC928313-4B8F-478E-B0D7-C273538A7463}" type="presOf" srcId="{17AB6633-4A74-4A78-A976-4E543296503A}" destId="{6095E169-B459-439A-8D78-D18F282A2B76}" srcOrd="0" destOrd="0" presId="urn:microsoft.com/office/officeart/2005/8/layout/vList2"/>
    <dgm:cxn modelId="{F7363A33-48B8-4FC9-B7B6-8D00A06AAFB7}" type="presOf" srcId="{694B8613-C72D-4DEB-A770-B9BEB4D16BA1}" destId="{0BA5EE14-0C36-4C95-831F-23D304B4E27C}" srcOrd="0" destOrd="0" presId="urn:microsoft.com/office/officeart/2005/8/layout/vList2"/>
    <dgm:cxn modelId="{5C747841-729B-449C-A102-113B40128817}" srcId="{7CDF89F1-8726-44E9-8376-462E0EDF1273}" destId="{17AB6633-4A74-4A78-A976-4E543296503A}" srcOrd="0" destOrd="0" parTransId="{A9B950E9-7DE0-4244-844F-3F7D05C3D94F}" sibTransId="{79AB7C49-F5A1-4DA0-846C-1BF16E80B0F0}"/>
    <dgm:cxn modelId="{224FCE41-96C1-4872-939A-61737B71B0BB}" type="presOf" srcId="{1BED2ECB-A5B2-4CA4-AA77-E3C02321CA76}" destId="{E775A875-A1E5-44F8-A91E-2EDBABFF3172}" srcOrd="0" destOrd="0" presId="urn:microsoft.com/office/officeart/2005/8/layout/vList2"/>
    <dgm:cxn modelId="{07920D91-5AB1-4A0D-95B6-50AF2558124C}" srcId="{7CDF89F1-8726-44E9-8376-462E0EDF1273}" destId="{694B8613-C72D-4DEB-A770-B9BEB4D16BA1}" srcOrd="2" destOrd="0" parTransId="{3C5DC6DA-2560-42B8-B712-627C822E5293}" sibTransId="{44BE0845-E658-47CE-8E7D-0AB06D43445A}"/>
    <dgm:cxn modelId="{3BA9BAE4-5C42-44F3-9062-BFB8567F24A1}" type="presParOf" srcId="{BC1679E5-7CC1-407D-BB04-5204699BF33C}" destId="{6095E169-B459-439A-8D78-D18F282A2B76}" srcOrd="0" destOrd="0" presId="urn:microsoft.com/office/officeart/2005/8/layout/vList2"/>
    <dgm:cxn modelId="{8301238E-DB6C-48BB-B6BF-8F121581BE15}" type="presParOf" srcId="{BC1679E5-7CC1-407D-BB04-5204699BF33C}" destId="{37414A90-4AB7-46F2-B399-070741496ACC}" srcOrd="1" destOrd="0" presId="urn:microsoft.com/office/officeart/2005/8/layout/vList2"/>
    <dgm:cxn modelId="{070E465B-4C44-48F2-8266-97748345CBCC}" type="presParOf" srcId="{BC1679E5-7CC1-407D-BB04-5204699BF33C}" destId="{E775A875-A1E5-44F8-A91E-2EDBABFF3172}" srcOrd="2" destOrd="0" presId="urn:microsoft.com/office/officeart/2005/8/layout/vList2"/>
    <dgm:cxn modelId="{7C6890DF-4F57-4327-9960-3B2397EEE82A}" type="presParOf" srcId="{BC1679E5-7CC1-407D-BB04-5204699BF33C}" destId="{1F34B257-6DFC-4706-B960-E00011F2DB39}" srcOrd="3" destOrd="0" presId="urn:microsoft.com/office/officeart/2005/8/layout/vList2"/>
    <dgm:cxn modelId="{C7751B4A-69F4-4F75-B5DD-4E5A77FE5E21}" type="presParOf" srcId="{BC1679E5-7CC1-407D-BB04-5204699BF33C}" destId="{0BA5EE14-0C36-4C95-831F-23D304B4E27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DF89F1-8726-44E9-8376-462E0EDF127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7AB6633-4A74-4A78-A976-4E543296503A}">
      <dgm:prSet/>
      <dgm:spPr/>
      <dgm:t>
        <a:bodyPr/>
        <a:lstStyle/>
        <a:p>
          <a:r>
            <a:rPr lang="en-US" b="1" dirty="0"/>
            <a:t>Less anger / more optimism than I expected</a:t>
          </a:r>
        </a:p>
      </dgm:t>
    </dgm:pt>
    <dgm:pt modelId="{A9B950E9-7DE0-4244-844F-3F7D05C3D94F}" type="parTrans" cxnId="{5C747841-729B-449C-A102-113B40128817}">
      <dgm:prSet/>
      <dgm:spPr/>
      <dgm:t>
        <a:bodyPr/>
        <a:lstStyle/>
        <a:p>
          <a:endParaRPr lang="en-US"/>
        </a:p>
      </dgm:t>
    </dgm:pt>
    <dgm:pt modelId="{79AB7C49-F5A1-4DA0-846C-1BF16E80B0F0}" type="sibTrans" cxnId="{5C747841-729B-449C-A102-113B40128817}">
      <dgm:prSet/>
      <dgm:spPr/>
      <dgm:t>
        <a:bodyPr/>
        <a:lstStyle/>
        <a:p>
          <a:endParaRPr lang="en-US"/>
        </a:p>
      </dgm:t>
    </dgm:pt>
    <dgm:pt modelId="{694B8613-C72D-4DEB-A770-B9BEB4D16BA1}">
      <dgm:prSet/>
      <dgm:spPr/>
      <dgm:t>
        <a:bodyPr/>
        <a:lstStyle/>
        <a:p>
          <a:r>
            <a:rPr lang="en-GB" i="1"/>
            <a:t>S: Ten years time, where do you see yourself?</a:t>
          </a:r>
          <a:endParaRPr lang="en-GB"/>
        </a:p>
        <a:p>
          <a:r>
            <a:rPr lang="en-GB" i="1"/>
            <a:t>Rhys: Hopefully with an alright job, or in a trade and I’ve learnt the trade and then I can start my own business</a:t>
          </a:r>
          <a:endParaRPr lang="en-US"/>
        </a:p>
      </dgm:t>
    </dgm:pt>
    <dgm:pt modelId="{3C5DC6DA-2560-42B8-B712-627C822E5293}" type="parTrans" cxnId="{07920D91-5AB1-4A0D-95B6-50AF2558124C}">
      <dgm:prSet/>
      <dgm:spPr/>
      <dgm:t>
        <a:bodyPr/>
        <a:lstStyle/>
        <a:p>
          <a:endParaRPr lang="en-US"/>
        </a:p>
      </dgm:t>
    </dgm:pt>
    <dgm:pt modelId="{44BE0845-E658-47CE-8E7D-0AB06D43445A}" type="sibTrans" cxnId="{07920D91-5AB1-4A0D-95B6-50AF2558124C}">
      <dgm:prSet/>
      <dgm:spPr/>
      <dgm:t>
        <a:bodyPr/>
        <a:lstStyle/>
        <a:p>
          <a:endParaRPr lang="en-US"/>
        </a:p>
      </dgm:t>
    </dgm:pt>
    <dgm:pt modelId="{1BED2ECB-A5B2-4CA4-AA77-E3C02321CA76}">
      <dgm:prSet/>
      <dgm:spPr/>
      <dgm:t>
        <a:bodyPr/>
        <a:lstStyle/>
        <a:p>
          <a:r>
            <a:rPr lang="en-GB" i="1" dirty="0"/>
            <a:t>TJ: well obviously next year I’m just </a:t>
          </a:r>
          <a:r>
            <a:rPr lang="en-GB" i="1" dirty="0" err="1"/>
            <a:t>gonna</a:t>
          </a:r>
          <a:r>
            <a:rPr lang="en-GB" i="1" dirty="0"/>
            <a:t> go work with my brother … I </a:t>
          </a:r>
          <a:r>
            <a:rPr lang="en-GB" i="1" dirty="0" err="1"/>
            <a:t>wanna</a:t>
          </a:r>
          <a:r>
            <a:rPr lang="en-GB" i="1" dirty="0"/>
            <a:t> do that. </a:t>
          </a:r>
          <a:endParaRPr lang="en-US" dirty="0"/>
        </a:p>
      </dgm:t>
    </dgm:pt>
    <dgm:pt modelId="{132F0A1B-5342-41D1-955F-52AEF035BED3}" type="parTrans" cxnId="{B33C8D00-F40B-45BF-865F-3A28CCCE0A16}">
      <dgm:prSet/>
      <dgm:spPr/>
      <dgm:t>
        <a:bodyPr/>
        <a:lstStyle/>
        <a:p>
          <a:endParaRPr lang="en-GB"/>
        </a:p>
      </dgm:t>
    </dgm:pt>
    <dgm:pt modelId="{DC772127-D594-4828-8D45-BDA3E5B5A096}" type="sibTrans" cxnId="{B33C8D00-F40B-45BF-865F-3A28CCCE0A16}">
      <dgm:prSet/>
      <dgm:spPr/>
      <dgm:t>
        <a:bodyPr/>
        <a:lstStyle/>
        <a:p>
          <a:endParaRPr lang="en-GB"/>
        </a:p>
      </dgm:t>
    </dgm:pt>
    <dgm:pt modelId="{B682BC8C-6526-45E0-8A95-4924F4E1A5A2}">
      <dgm:prSet/>
      <dgm:spPr/>
      <dgm:t>
        <a:bodyPr/>
        <a:lstStyle/>
        <a:p>
          <a:r>
            <a:rPr lang="en-GB" i="1"/>
            <a:t>Lucy: I don’t see the point in it. Most of it yeah, like most of the s**t that we learn I’m not actually gonna need anyway… you know if I get a job or some s**t, since when am I gonna need to add a to b and times it by c? </a:t>
          </a:r>
          <a:endParaRPr lang="en-US"/>
        </a:p>
      </dgm:t>
    </dgm:pt>
    <dgm:pt modelId="{642827FC-56D6-4AD1-87A7-908BAE4D6124}" type="parTrans" cxnId="{5C4E022A-77E9-498C-82C4-61CB1E73722C}">
      <dgm:prSet/>
      <dgm:spPr/>
      <dgm:t>
        <a:bodyPr/>
        <a:lstStyle/>
        <a:p>
          <a:endParaRPr lang="en-GB"/>
        </a:p>
      </dgm:t>
    </dgm:pt>
    <dgm:pt modelId="{1D14D954-5A38-4563-A776-D5CEAE1675C0}" type="sibTrans" cxnId="{5C4E022A-77E9-498C-82C4-61CB1E73722C}">
      <dgm:prSet/>
      <dgm:spPr/>
      <dgm:t>
        <a:bodyPr/>
        <a:lstStyle/>
        <a:p>
          <a:endParaRPr lang="en-GB"/>
        </a:p>
      </dgm:t>
    </dgm:pt>
    <dgm:pt modelId="{9B64BC4A-CFCF-4DBE-8F63-13478D9F5CEF}" type="pres">
      <dgm:prSet presAssocID="{7CDF89F1-8726-44E9-8376-462E0EDF1273}" presName="linear" presStyleCnt="0">
        <dgm:presLayoutVars>
          <dgm:animLvl val="lvl"/>
          <dgm:resizeHandles val="exact"/>
        </dgm:presLayoutVars>
      </dgm:prSet>
      <dgm:spPr/>
    </dgm:pt>
    <dgm:pt modelId="{D008DE96-1E4F-4439-9A61-F0A19E972CDE}" type="pres">
      <dgm:prSet presAssocID="{17AB6633-4A74-4A78-A976-4E543296503A}" presName="parentText" presStyleLbl="node1" presStyleIdx="0" presStyleCnt="4">
        <dgm:presLayoutVars>
          <dgm:chMax val="0"/>
          <dgm:bulletEnabled val="1"/>
        </dgm:presLayoutVars>
      </dgm:prSet>
      <dgm:spPr/>
    </dgm:pt>
    <dgm:pt modelId="{11D4F9D6-2A0D-4B02-8F55-0383223BED2B}" type="pres">
      <dgm:prSet presAssocID="{79AB7C49-F5A1-4DA0-846C-1BF16E80B0F0}" presName="spacer" presStyleCnt="0"/>
      <dgm:spPr/>
    </dgm:pt>
    <dgm:pt modelId="{98D68CD4-29BF-474F-A1E5-F9912B8F0961}" type="pres">
      <dgm:prSet presAssocID="{1BED2ECB-A5B2-4CA4-AA77-E3C02321CA76}" presName="parentText" presStyleLbl="node1" presStyleIdx="1" presStyleCnt="4">
        <dgm:presLayoutVars>
          <dgm:chMax val="0"/>
          <dgm:bulletEnabled val="1"/>
        </dgm:presLayoutVars>
      </dgm:prSet>
      <dgm:spPr/>
    </dgm:pt>
    <dgm:pt modelId="{AAAD68AD-05CC-4938-9496-F9D728ABCD91}" type="pres">
      <dgm:prSet presAssocID="{DC772127-D594-4828-8D45-BDA3E5B5A096}" presName="spacer" presStyleCnt="0"/>
      <dgm:spPr/>
    </dgm:pt>
    <dgm:pt modelId="{5F3BC320-CFD9-454B-B2AC-592637B64820}" type="pres">
      <dgm:prSet presAssocID="{694B8613-C72D-4DEB-A770-B9BEB4D16BA1}" presName="parentText" presStyleLbl="node1" presStyleIdx="2" presStyleCnt="4">
        <dgm:presLayoutVars>
          <dgm:chMax val="0"/>
          <dgm:bulletEnabled val="1"/>
        </dgm:presLayoutVars>
      </dgm:prSet>
      <dgm:spPr/>
    </dgm:pt>
    <dgm:pt modelId="{740E7EB2-F660-49D9-A7DA-0562D2376FB5}" type="pres">
      <dgm:prSet presAssocID="{44BE0845-E658-47CE-8E7D-0AB06D43445A}" presName="spacer" presStyleCnt="0"/>
      <dgm:spPr/>
    </dgm:pt>
    <dgm:pt modelId="{20352FA6-C663-4502-AA20-6CB30AA4EAC7}" type="pres">
      <dgm:prSet presAssocID="{B682BC8C-6526-45E0-8A95-4924F4E1A5A2}" presName="parentText" presStyleLbl="node1" presStyleIdx="3" presStyleCnt="4">
        <dgm:presLayoutVars>
          <dgm:chMax val="0"/>
          <dgm:bulletEnabled val="1"/>
        </dgm:presLayoutVars>
      </dgm:prSet>
      <dgm:spPr/>
    </dgm:pt>
  </dgm:ptLst>
  <dgm:cxnLst>
    <dgm:cxn modelId="{B33C8D00-F40B-45BF-865F-3A28CCCE0A16}" srcId="{7CDF89F1-8726-44E9-8376-462E0EDF1273}" destId="{1BED2ECB-A5B2-4CA4-AA77-E3C02321CA76}" srcOrd="1" destOrd="0" parTransId="{132F0A1B-5342-41D1-955F-52AEF035BED3}" sibTransId="{DC772127-D594-4828-8D45-BDA3E5B5A096}"/>
    <dgm:cxn modelId="{5C4E022A-77E9-498C-82C4-61CB1E73722C}" srcId="{7CDF89F1-8726-44E9-8376-462E0EDF1273}" destId="{B682BC8C-6526-45E0-8A95-4924F4E1A5A2}" srcOrd="3" destOrd="0" parTransId="{642827FC-56D6-4AD1-87A7-908BAE4D6124}" sibTransId="{1D14D954-5A38-4563-A776-D5CEAE1675C0}"/>
    <dgm:cxn modelId="{5C747841-729B-449C-A102-113B40128817}" srcId="{7CDF89F1-8726-44E9-8376-462E0EDF1273}" destId="{17AB6633-4A74-4A78-A976-4E543296503A}" srcOrd="0" destOrd="0" parTransId="{A9B950E9-7DE0-4244-844F-3F7D05C3D94F}" sibTransId="{79AB7C49-F5A1-4DA0-846C-1BF16E80B0F0}"/>
    <dgm:cxn modelId="{07920D91-5AB1-4A0D-95B6-50AF2558124C}" srcId="{7CDF89F1-8726-44E9-8376-462E0EDF1273}" destId="{694B8613-C72D-4DEB-A770-B9BEB4D16BA1}" srcOrd="2" destOrd="0" parTransId="{3C5DC6DA-2560-42B8-B712-627C822E5293}" sibTransId="{44BE0845-E658-47CE-8E7D-0AB06D43445A}"/>
    <dgm:cxn modelId="{E516ACBA-AADD-48A1-972B-4C00AD3779A2}" type="presOf" srcId="{7CDF89F1-8726-44E9-8376-462E0EDF1273}" destId="{9B64BC4A-CFCF-4DBE-8F63-13478D9F5CEF}" srcOrd="0" destOrd="0" presId="urn:microsoft.com/office/officeart/2005/8/layout/vList2"/>
    <dgm:cxn modelId="{0D343DC9-7EC7-4193-B4B0-CE3823DD2E8D}" type="presOf" srcId="{B682BC8C-6526-45E0-8A95-4924F4E1A5A2}" destId="{20352FA6-C663-4502-AA20-6CB30AA4EAC7}" srcOrd="0" destOrd="0" presId="urn:microsoft.com/office/officeart/2005/8/layout/vList2"/>
    <dgm:cxn modelId="{8681B6CB-1236-491E-AD4F-84331DC8AAB4}" type="presOf" srcId="{17AB6633-4A74-4A78-A976-4E543296503A}" destId="{D008DE96-1E4F-4439-9A61-F0A19E972CDE}" srcOrd="0" destOrd="0" presId="urn:microsoft.com/office/officeart/2005/8/layout/vList2"/>
    <dgm:cxn modelId="{EB1AB4F1-D130-4EF3-84C7-0167727E5E0C}" type="presOf" srcId="{1BED2ECB-A5B2-4CA4-AA77-E3C02321CA76}" destId="{98D68CD4-29BF-474F-A1E5-F9912B8F0961}" srcOrd="0" destOrd="0" presId="urn:microsoft.com/office/officeart/2005/8/layout/vList2"/>
    <dgm:cxn modelId="{304C51F9-EA65-4442-8FE9-ACBACF5773BA}" type="presOf" srcId="{694B8613-C72D-4DEB-A770-B9BEB4D16BA1}" destId="{5F3BC320-CFD9-454B-B2AC-592637B64820}" srcOrd="0" destOrd="0" presId="urn:microsoft.com/office/officeart/2005/8/layout/vList2"/>
    <dgm:cxn modelId="{9970B40C-FCC0-4AA8-A73D-4344D8B1A168}" type="presParOf" srcId="{9B64BC4A-CFCF-4DBE-8F63-13478D9F5CEF}" destId="{D008DE96-1E4F-4439-9A61-F0A19E972CDE}" srcOrd="0" destOrd="0" presId="urn:microsoft.com/office/officeart/2005/8/layout/vList2"/>
    <dgm:cxn modelId="{C616624E-C312-4182-8730-871D5171566A}" type="presParOf" srcId="{9B64BC4A-CFCF-4DBE-8F63-13478D9F5CEF}" destId="{11D4F9D6-2A0D-4B02-8F55-0383223BED2B}" srcOrd="1" destOrd="0" presId="urn:microsoft.com/office/officeart/2005/8/layout/vList2"/>
    <dgm:cxn modelId="{F93BC47B-6FC3-4763-8F2B-B9B387431F80}" type="presParOf" srcId="{9B64BC4A-CFCF-4DBE-8F63-13478D9F5CEF}" destId="{98D68CD4-29BF-474F-A1E5-F9912B8F0961}" srcOrd="2" destOrd="0" presId="urn:microsoft.com/office/officeart/2005/8/layout/vList2"/>
    <dgm:cxn modelId="{5913AC94-79DA-4CF2-AD5B-F04A87B84F66}" type="presParOf" srcId="{9B64BC4A-CFCF-4DBE-8F63-13478D9F5CEF}" destId="{AAAD68AD-05CC-4938-9496-F9D728ABCD91}" srcOrd="3" destOrd="0" presId="urn:microsoft.com/office/officeart/2005/8/layout/vList2"/>
    <dgm:cxn modelId="{78010538-C694-4CD2-BFB9-622C38049056}" type="presParOf" srcId="{9B64BC4A-CFCF-4DBE-8F63-13478D9F5CEF}" destId="{5F3BC320-CFD9-454B-B2AC-592637B64820}" srcOrd="4" destOrd="0" presId="urn:microsoft.com/office/officeart/2005/8/layout/vList2"/>
    <dgm:cxn modelId="{598D8E67-252E-4265-9EC0-3B0171AA8320}" type="presParOf" srcId="{9B64BC4A-CFCF-4DBE-8F63-13478D9F5CEF}" destId="{740E7EB2-F660-49D9-A7DA-0562D2376FB5}" srcOrd="5" destOrd="0" presId="urn:microsoft.com/office/officeart/2005/8/layout/vList2"/>
    <dgm:cxn modelId="{2F090188-FCA7-4565-BA16-DDE540772A74}" type="presParOf" srcId="{9B64BC4A-CFCF-4DBE-8F63-13478D9F5CEF}" destId="{20352FA6-C663-4502-AA20-6CB30AA4EAC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DF89F1-8726-44E9-8376-462E0EDF127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7AB6633-4A74-4A78-A976-4E543296503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t>School exclusion and the individual</a:t>
          </a:r>
        </a:p>
        <a:p>
          <a:pPr marL="0" lvl="0" defTabSz="1333500">
            <a:lnSpc>
              <a:spcPct val="90000"/>
            </a:lnSpc>
            <a:spcBef>
              <a:spcPct val="0"/>
            </a:spcBef>
            <a:spcAft>
              <a:spcPct val="35000"/>
            </a:spcAft>
            <a:buNone/>
          </a:pPr>
          <a:endParaRPr lang="en-US" sz="1300" dirty="0"/>
        </a:p>
      </dgm:t>
    </dgm:pt>
    <dgm:pt modelId="{A9B950E9-7DE0-4244-844F-3F7D05C3D94F}" type="parTrans" cxnId="{5C747841-729B-449C-A102-113B40128817}">
      <dgm:prSet/>
      <dgm:spPr/>
      <dgm:t>
        <a:bodyPr/>
        <a:lstStyle/>
        <a:p>
          <a:endParaRPr lang="en-US"/>
        </a:p>
      </dgm:t>
    </dgm:pt>
    <dgm:pt modelId="{79AB7C49-F5A1-4DA0-846C-1BF16E80B0F0}" type="sibTrans" cxnId="{5C747841-729B-449C-A102-113B40128817}">
      <dgm:prSet/>
      <dgm:spPr/>
      <dgm:t>
        <a:bodyPr/>
        <a:lstStyle/>
        <a:p>
          <a:endParaRPr lang="en-US"/>
        </a:p>
      </dgm:t>
    </dgm:pt>
    <dgm:pt modelId="{97543D74-5AD2-4498-82A4-8A78844997D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i="1" dirty="0"/>
            <a:t>S: one of the things I notice then when you talk about it is you’re very, everything that you’ve said is down to you, as you’ve said it</a:t>
          </a:r>
          <a:endParaRPr lang="en-GB" dirty="0"/>
        </a:p>
        <a:p>
          <a:pPr marL="0" lvl="0" defTabSz="755650">
            <a:lnSpc>
              <a:spcPct val="90000"/>
            </a:lnSpc>
            <a:spcBef>
              <a:spcPct val="0"/>
            </a:spcBef>
            <a:spcAft>
              <a:spcPct val="35000"/>
            </a:spcAft>
            <a:buNone/>
          </a:pPr>
          <a:r>
            <a:rPr lang="en-GB" i="1" dirty="0"/>
            <a:t>Lucy: I wasn’t going to blame it onto someone else! Like. Like some of it yeah was down to other people, but most of the time I was just a d**k!</a:t>
          </a:r>
          <a:endParaRPr lang="en-GB" dirty="0"/>
        </a:p>
      </dgm:t>
    </dgm:pt>
    <dgm:pt modelId="{41661A0A-3D2B-4428-8B8B-EB535C57EB4D}" type="parTrans" cxnId="{6329E864-8CC5-4E71-9EF3-D80CC2C8207B}">
      <dgm:prSet/>
      <dgm:spPr/>
      <dgm:t>
        <a:bodyPr/>
        <a:lstStyle/>
        <a:p>
          <a:endParaRPr lang="en-GB"/>
        </a:p>
      </dgm:t>
    </dgm:pt>
    <dgm:pt modelId="{F34E77D8-5CDF-40A6-938F-BBA1DC26B07B}" type="sibTrans" cxnId="{6329E864-8CC5-4E71-9EF3-D80CC2C8207B}">
      <dgm:prSet/>
      <dgm:spPr/>
      <dgm:t>
        <a:bodyPr/>
        <a:lstStyle/>
        <a:p>
          <a:endParaRPr lang="en-GB"/>
        </a:p>
      </dgm:t>
    </dgm:pt>
    <dgm:pt modelId="{C46A025A-88A6-43E2-BC69-5FD4601E57AF}">
      <dgm:prSet/>
      <dgm:spPr/>
      <dgm:t>
        <a:bodyPr/>
        <a:lstStyle/>
        <a:p>
          <a:r>
            <a:rPr lang="en-GB" i="1" dirty="0"/>
            <a:t>Rhys: I was like the naughty kid </a:t>
          </a:r>
        </a:p>
      </dgm:t>
    </dgm:pt>
    <dgm:pt modelId="{8B908924-1DE8-401F-B64B-2F5BB747B131}" type="parTrans" cxnId="{515F7D67-9FE2-4C70-8EDF-927A755C4C56}">
      <dgm:prSet/>
      <dgm:spPr/>
      <dgm:t>
        <a:bodyPr/>
        <a:lstStyle/>
        <a:p>
          <a:endParaRPr lang="en-GB"/>
        </a:p>
      </dgm:t>
    </dgm:pt>
    <dgm:pt modelId="{F17DB63C-9051-4622-B65F-9C0F122A2E18}" type="sibTrans" cxnId="{515F7D67-9FE2-4C70-8EDF-927A755C4C56}">
      <dgm:prSet/>
      <dgm:spPr/>
      <dgm:t>
        <a:bodyPr/>
        <a:lstStyle/>
        <a:p>
          <a:endParaRPr lang="en-GB"/>
        </a:p>
      </dgm:t>
    </dgm:pt>
    <dgm:pt modelId="{BC1679E5-7CC1-407D-BB04-5204699BF33C}" type="pres">
      <dgm:prSet presAssocID="{7CDF89F1-8726-44E9-8376-462E0EDF1273}" presName="linear" presStyleCnt="0">
        <dgm:presLayoutVars>
          <dgm:animLvl val="lvl"/>
          <dgm:resizeHandles val="exact"/>
        </dgm:presLayoutVars>
      </dgm:prSet>
      <dgm:spPr/>
    </dgm:pt>
    <dgm:pt modelId="{6095E169-B459-439A-8D78-D18F282A2B76}" type="pres">
      <dgm:prSet presAssocID="{17AB6633-4A74-4A78-A976-4E543296503A}" presName="parentText" presStyleLbl="node1" presStyleIdx="0" presStyleCnt="3">
        <dgm:presLayoutVars>
          <dgm:chMax val="0"/>
          <dgm:bulletEnabled val="1"/>
        </dgm:presLayoutVars>
      </dgm:prSet>
      <dgm:spPr/>
    </dgm:pt>
    <dgm:pt modelId="{37414A90-4AB7-46F2-B399-070741496ACC}" type="pres">
      <dgm:prSet presAssocID="{79AB7C49-F5A1-4DA0-846C-1BF16E80B0F0}" presName="spacer" presStyleCnt="0"/>
      <dgm:spPr/>
    </dgm:pt>
    <dgm:pt modelId="{99E89B22-AC85-4F82-B394-83750FED924C}" type="pres">
      <dgm:prSet presAssocID="{C46A025A-88A6-43E2-BC69-5FD4601E57AF}" presName="parentText" presStyleLbl="node1" presStyleIdx="1" presStyleCnt="3">
        <dgm:presLayoutVars>
          <dgm:chMax val="0"/>
          <dgm:bulletEnabled val="1"/>
        </dgm:presLayoutVars>
      </dgm:prSet>
      <dgm:spPr/>
    </dgm:pt>
    <dgm:pt modelId="{FA08A64E-D66A-492D-A0CA-3E4BF2A4422C}" type="pres">
      <dgm:prSet presAssocID="{F17DB63C-9051-4622-B65F-9C0F122A2E18}" presName="spacer" presStyleCnt="0"/>
      <dgm:spPr/>
    </dgm:pt>
    <dgm:pt modelId="{1128328A-A713-4FEA-9C58-37046423ADA0}" type="pres">
      <dgm:prSet presAssocID="{97543D74-5AD2-4498-82A4-8A78844997D4}" presName="parentText" presStyleLbl="node1" presStyleIdx="2" presStyleCnt="3">
        <dgm:presLayoutVars>
          <dgm:chMax val="0"/>
          <dgm:bulletEnabled val="1"/>
        </dgm:presLayoutVars>
      </dgm:prSet>
      <dgm:spPr/>
    </dgm:pt>
  </dgm:ptLst>
  <dgm:cxnLst>
    <dgm:cxn modelId="{E102FA02-AE8D-4139-8727-5EB8C838B0E4}" type="presOf" srcId="{7CDF89F1-8726-44E9-8376-462E0EDF1273}" destId="{BC1679E5-7CC1-407D-BB04-5204699BF33C}" srcOrd="0" destOrd="0" presId="urn:microsoft.com/office/officeart/2005/8/layout/vList2"/>
    <dgm:cxn modelId="{EC928313-4B8F-478E-B0D7-C273538A7463}" type="presOf" srcId="{17AB6633-4A74-4A78-A976-4E543296503A}" destId="{6095E169-B459-439A-8D78-D18F282A2B76}" srcOrd="0" destOrd="0" presId="urn:microsoft.com/office/officeart/2005/8/layout/vList2"/>
    <dgm:cxn modelId="{5C747841-729B-449C-A102-113B40128817}" srcId="{7CDF89F1-8726-44E9-8376-462E0EDF1273}" destId="{17AB6633-4A74-4A78-A976-4E543296503A}" srcOrd="0" destOrd="0" parTransId="{A9B950E9-7DE0-4244-844F-3F7D05C3D94F}" sibTransId="{79AB7C49-F5A1-4DA0-846C-1BF16E80B0F0}"/>
    <dgm:cxn modelId="{6329E864-8CC5-4E71-9EF3-D80CC2C8207B}" srcId="{7CDF89F1-8726-44E9-8376-462E0EDF1273}" destId="{97543D74-5AD2-4498-82A4-8A78844997D4}" srcOrd="2" destOrd="0" parTransId="{41661A0A-3D2B-4428-8B8B-EB535C57EB4D}" sibTransId="{F34E77D8-5CDF-40A6-938F-BBA1DC26B07B}"/>
    <dgm:cxn modelId="{515F7D67-9FE2-4C70-8EDF-927A755C4C56}" srcId="{7CDF89F1-8726-44E9-8376-462E0EDF1273}" destId="{C46A025A-88A6-43E2-BC69-5FD4601E57AF}" srcOrd="1" destOrd="0" parTransId="{8B908924-1DE8-401F-B64B-2F5BB747B131}" sibTransId="{F17DB63C-9051-4622-B65F-9C0F122A2E18}"/>
    <dgm:cxn modelId="{0AB46AE3-CE50-48AA-9922-B165BBC85D5E}" type="presOf" srcId="{C46A025A-88A6-43E2-BC69-5FD4601E57AF}" destId="{99E89B22-AC85-4F82-B394-83750FED924C}" srcOrd="0" destOrd="0" presId="urn:microsoft.com/office/officeart/2005/8/layout/vList2"/>
    <dgm:cxn modelId="{4FBEF6F1-9331-48E3-B8CB-4FB484FD099C}" type="presOf" srcId="{97543D74-5AD2-4498-82A4-8A78844997D4}" destId="{1128328A-A713-4FEA-9C58-37046423ADA0}" srcOrd="0" destOrd="0" presId="urn:microsoft.com/office/officeart/2005/8/layout/vList2"/>
    <dgm:cxn modelId="{3BA9BAE4-5C42-44F3-9062-BFB8567F24A1}" type="presParOf" srcId="{BC1679E5-7CC1-407D-BB04-5204699BF33C}" destId="{6095E169-B459-439A-8D78-D18F282A2B76}" srcOrd="0" destOrd="0" presId="urn:microsoft.com/office/officeart/2005/8/layout/vList2"/>
    <dgm:cxn modelId="{8301238E-DB6C-48BB-B6BF-8F121581BE15}" type="presParOf" srcId="{BC1679E5-7CC1-407D-BB04-5204699BF33C}" destId="{37414A90-4AB7-46F2-B399-070741496ACC}" srcOrd="1" destOrd="0" presId="urn:microsoft.com/office/officeart/2005/8/layout/vList2"/>
    <dgm:cxn modelId="{6BAA3FF6-B519-41CA-9C67-A1EF4F8E81B5}" type="presParOf" srcId="{BC1679E5-7CC1-407D-BB04-5204699BF33C}" destId="{99E89B22-AC85-4F82-B394-83750FED924C}" srcOrd="2" destOrd="0" presId="urn:microsoft.com/office/officeart/2005/8/layout/vList2"/>
    <dgm:cxn modelId="{8E7947E0-5236-4B0B-921B-4ADEE85BA568}" type="presParOf" srcId="{BC1679E5-7CC1-407D-BB04-5204699BF33C}" destId="{FA08A64E-D66A-492D-A0CA-3E4BF2A4422C}" srcOrd="3" destOrd="0" presId="urn:microsoft.com/office/officeart/2005/8/layout/vList2"/>
    <dgm:cxn modelId="{69E02097-603A-4648-9859-8CF06F1B1091}" type="presParOf" srcId="{BC1679E5-7CC1-407D-BB04-5204699BF33C}" destId="{1128328A-A713-4FEA-9C58-37046423ADA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C2562-7FA7-4BBA-B94A-5A1DB4B4A18B}">
      <dsp:nvSpPr>
        <dsp:cNvPr id="0" name=""/>
        <dsp:cNvSpPr/>
      </dsp:nvSpPr>
      <dsp:spPr>
        <a:xfrm>
          <a:off x="0" y="638"/>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F3BEF-5112-46C5-8069-686EF5950BC0}">
      <dsp:nvSpPr>
        <dsp:cNvPr id="0" name=""/>
        <dsp:cNvSpPr/>
      </dsp:nvSpPr>
      <dsp:spPr>
        <a:xfrm>
          <a:off x="0" y="638"/>
          <a:ext cx="5906181" cy="58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Teacher in Pupil Referral Unit and Special Educational Needs for 15 years</a:t>
          </a:r>
          <a:endParaRPr lang="en-US" sz="1600" kern="1200"/>
        </a:p>
      </dsp:txBody>
      <dsp:txXfrm>
        <a:off x="0" y="638"/>
        <a:ext cx="5906181" cy="581048"/>
      </dsp:txXfrm>
    </dsp:sp>
    <dsp:sp modelId="{EFC83A80-83FF-4A05-910A-E455040E0739}">
      <dsp:nvSpPr>
        <dsp:cNvPr id="0" name=""/>
        <dsp:cNvSpPr/>
      </dsp:nvSpPr>
      <dsp:spPr>
        <a:xfrm>
          <a:off x="0" y="581687"/>
          <a:ext cx="5906181" cy="0"/>
        </a:xfrm>
        <a:prstGeom prst="line">
          <a:avLst/>
        </a:prstGeom>
        <a:solidFill>
          <a:schemeClr val="accent2">
            <a:hueOff val="-165422"/>
            <a:satOff val="186"/>
            <a:lumOff val="441"/>
            <a:alphaOff val="0"/>
          </a:schemeClr>
        </a:solidFill>
        <a:ln w="12700" cap="flat" cmpd="sng" algn="ctr">
          <a:solidFill>
            <a:schemeClr val="accent2">
              <a:hueOff val="-165422"/>
              <a:satOff val="186"/>
              <a:lumOff val="4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BBBB2-04DA-4BD2-AA1A-0547ADD5CE11}">
      <dsp:nvSpPr>
        <dsp:cNvPr id="0" name=""/>
        <dsp:cNvSpPr/>
      </dsp:nvSpPr>
      <dsp:spPr>
        <a:xfrm>
          <a:off x="0" y="581687"/>
          <a:ext cx="5906181" cy="58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Former Youth Worker</a:t>
          </a:r>
          <a:endParaRPr lang="en-US" sz="1600" kern="1200"/>
        </a:p>
      </dsp:txBody>
      <dsp:txXfrm>
        <a:off x="0" y="581687"/>
        <a:ext cx="5906181" cy="581048"/>
      </dsp:txXfrm>
    </dsp:sp>
    <dsp:sp modelId="{315520C1-D649-4836-8119-743067DA25FE}">
      <dsp:nvSpPr>
        <dsp:cNvPr id="0" name=""/>
        <dsp:cNvSpPr/>
      </dsp:nvSpPr>
      <dsp:spPr>
        <a:xfrm>
          <a:off x="0" y="1162736"/>
          <a:ext cx="5906181" cy="0"/>
        </a:xfrm>
        <a:prstGeom prst="line">
          <a:avLst/>
        </a:prstGeom>
        <a:solidFill>
          <a:schemeClr val="accent2">
            <a:hueOff val="-330843"/>
            <a:satOff val="373"/>
            <a:lumOff val="882"/>
            <a:alphaOff val="0"/>
          </a:schemeClr>
        </a:solidFill>
        <a:ln w="12700"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FF592-D9A0-4F11-9716-9E2F4E7F0FF2}">
      <dsp:nvSpPr>
        <dsp:cNvPr id="0" name=""/>
        <dsp:cNvSpPr/>
      </dsp:nvSpPr>
      <dsp:spPr>
        <a:xfrm>
          <a:off x="0" y="1162736"/>
          <a:ext cx="5906181" cy="58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Qualified SENDCo and Dyslexia Specialist Teacher</a:t>
          </a:r>
          <a:endParaRPr lang="en-US" sz="1600" kern="1200"/>
        </a:p>
      </dsp:txBody>
      <dsp:txXfrm>
        <a:off x="0" y="1162736"/>
        <a:ext cx="5906181" cy="581048"/>
      </dsp:txXfrm>
    </dsp:sp>
    <dsp:sp modelId="{B6213039-30B3-4DB4-ABAB-EE9C6C48FBB1}">
      <dsp:nvSpPr>
        <dsp:cNvPr id="0" name=""/>
        <dsp:cNvSpPr/>
      </dsp:nvSpPr>
      <dsp:spPr>
        <a:xfrm>
          <a:off x="0" y="1743785"/>
          <a:ext cx="5906181" cy="0"/>
        </a:xfrm>
        <a:prstGeom prst="line">
          <a:avLst/>
        </a:prstGeom>
        <a:solidFill>
          <a:schemeClr val="accent2">
            <a:hueOff val="-496265"/>
            <a:satOff val="559"/>
            <a:lumOff val="1324"/>
            <a:alphaOff val="0"/>
          </a:schemeClr>
        </a:solidFill>
        <a:ln w="12700" cap="flat" cmpd="sng" algn="ctr">
          <a:solidFill>
            <a:schemeClr val="accent2">
              <a:hueOff val="-496265"/>
              <a:satOff val="559"/>
              <a:lumOff val="13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067D3-39C4-4C92-912E-5407ECA67354}">
      <dsp:nvSpPr>
        <dsp:cNvPr id="0" name=""/>
        <dsp:cNvSpPr/>
      </dsp:nvSpPr>
      <dsp:spPr>
        <a:xfrm>
          <a:off x="0" y="1743785"/>
          <a:ext cx="5906181" cy="58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MA SEN &amp; Inclusion</a:t>
          </a:r>
          <a:endParaRPr lang="en-US" sz="1600" kern="1200"/>
        </a:p>
      </dsp:txBody>
      <dsp:txXfrm>
        <a:off x="0" y="1743785"/>
        <a:ext cx="5906181" cy="581048"/>
      </dsp:txXfrm>
    </dsp:sp>
    <dsp:sp modelId="{D873E846-DBA8-4844-8924-D484F4242AED}">
      <dsp:nvSpPr>
        <dsp:cNvPr id="0" name=""/>
        <dsp:cNvSpPr/>
      </dsp:nvSpPr>
      <dsp:spPr>
        <a:xfrm>
          <a:off x="0" y="2324834"/>
          <a:ext cx="5906181" cy="0"/>
        </a:xfrm>
        <a:prstGeom prst="line">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E36335-AEF9-4197-B3EA-5927836AEB80}">
      <dsp:nvSpPr>
        <dsp:cNvPr id="0" name=""/>
        <dsp:cNvSpPr/>
      </dsp:nvSpPr>
      <dsp:spPr>
        <a:xfrm>
          <a:off x="0" y="2324834"/>
          <a:ext cx="5906181" cy="58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Several years as Local Officer / President of Derby City National Education Union</a:t>
          </a:r>
          <a:endParaRPr lang="en-US" sz="1600" kern="1200"/>
        </a:p>
      </dsp:txBody>
      <dsp:txXfrm>
        <a:off x="0" y="2324834"/>
        <a:ext cx="5906181" cy="581048"/>
      </dsp:txXfrm>
    </dsp:sp>
    <dsp:sp modelId="{2D025B29-7F2F-4C97-B989-7CA64E3777D4}">
      <dsp:nvSpPr>
        <dsp:cNvPr id="0" name=""/>
        <dsp:cNvSpPr/>
      </dsp:nvSpPr>
      <dsp:spPr>
        <a:xfrm>
          <a:off x="0" y="2905883"/>
          <a:ext cx="5906181" cy="0"/>
        </a:xfrm>
        <a:prstGeom prst="line">
          <a:avLst/>
        </a:prstGeom>
        <a:solidFill>
          <a:schemeClr val="accent2">
            <a:hueOff val="-827108"/>
            <a:satOff val="932"/>
            <a:lumOff val="2206"/>
            <a:alphaOff val="0"/>
          </a:schemeClr>
        </a:solidFill>
        <a:ln w="12700" cap="flat" cmpd="sng" algn="ctr">
          <a:solidFill>
            <a:schemeClr val="accent2">
              <a:hueOff val="-827108"/>
              <a:satOff val="932"/>
              <a:lumOff val="22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975A2A-FEDB-4EB3-A20E-4295FDBC88DD}">
      <dsp:nvSpPr>
        <dsp:cNvPr id="0" name=""/>
        <dsp:cNvSpPr/>
      </dsp:nvSpPr>
      <dsp:spPr>
        <a:xfrm>
          <a:off x="0" y="2905883"/>
          <a:ext cx="5906181" cy="58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Organiser Derby SEND National Crisis March, East Midlands Super SEND</a:t>
          </a:r>
          <a:endParaRPr lang="en-US" sz="1600" kern="1200"/>
        </a:p>
      </dsp:txBody>
      <dsp:txXfrm>
        <a:off x="0" y="2905883"/>
        <a:ext cx="5906181" cy="581048"/>
      </dsp:txXfrm>
    </dsp:sp>
    <dsp:sp modelId="{B5B0D589-D322-4C5E-8D6F-6C64735F0A5F}">
      <dsp:nvSpPr>
        <dsp:cNvPr id="0" name=""/>
        <dsp:cNvSpPr/>
      </dsp:nvSpPr>
      <dsp:spPr>
        <a:xfrm>
          <a:off x="0" y="3486932"/>
          <a:ext cx="5906181" cy="0"/>
        </a:xfrm>
        <a:prstGeom prst="line">
          <a:avLst/>
        </a:prstGeom>
        <a:solidFill>
          <a:schemeClr val="accent2">
            <a:hueOff val="-992530"/>
            <a:satOff val="1119"/>
            <a:lumOff val="2647"/>
            <a:alphaOff val="0"/>
          </a:schemeClr>
        </a:solidFill>
        <a:ln w="12700"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C75CF-3A4F-4ADF-A74D-460BAE4387FE}">
      <dsp:nvSpPr>
        <dsp:cNvPr id="0" name=""/>
        <dsp:cNvSpPr/>
      </dsp:nvSpPr>
      <dsp:spPr>
        <a:xfrm>
          <a:off x="0" y="3486932"/>
          <a:ext cx="5906181" cy="58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HPL at NTU since January 2020</a:t>
          </a:r>
          <a:endParaRPr lang="en-US" sz="1600" kern="1200"/>
        </a:p>
      </dsp:txBody>
      <dsp:txXfrm>
        <a:off x="0" y="3486932"/>
        <a:ext cx="5906181" cy="581048"/>
      </dsp:txXfrm>
    </dsp:sp>
    <dsp:sp modelId="{0328A15B-A8B5-4CE3-A095-37213CEDD7E2}">
      <dsp:nvSpPr>
        <dsp:cNvPr id="0" name=""/>
        <dsp:cNvSpPr/>
      </dsp:nvSpPr>
      <dsp:spPr>
        <a:xfrm>
          <a:off x="0" y="4067981"/>
          <a:ext cx="5906181" cy="0"/>
        </a:xfrm>
        <a:prstGeom prst="line">
          <a:avLst/>
        </a:prstGeom>
        <a:solidFill>
          <a:schemeClr val="accent2">
            <a:hueOff val="-1157951"/>
            <a:satOff val="1305"/>
            <a:lumOff val="3089"/>
            <a:alphaOff val="0"/>
          </a:schemeClr>
        </a:solidFill>
        <a:ln w="12700" cap="flat" cmpd="sng" algn="ctr">
          <a:solidFill>
            <a:schemeClr val="accent2">
              <a:hueOff val="-1157951"/>
              <a:satOff val="1305"/>
              <a:lumOff val="30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E2E7B-6885-4942-8C89-FB4A866E9BCA}">
      <dsp:nvSpPr>
        <dsp:cNvPr id="0" name=""/>
        <dsp:cNvSpPr/>
      </dsp:nvSpPr>
      <dsp:spPr>
        <a:xfrm>
          <a:off x="0" y="4067981"/>
          <a:ext cx="5906181" cy="58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Began PhD October 2020</a:t>
          </a:r>
          <a:endParaRPr lang="en-US" sz="1600" kern="1200"/>
        </a:p>
      </dsp:txBody>
      <dsp:txXfrm>
        <a:off x="0" y="4067981"/>
        <a:ext cx="5906181" cy="581048"/>
      </dsp:txXfrm>
    </dsp:sp>
    <dsp:sp modelId="{D59F69AA-4368-4BBE-9C4C-E84945788367}">
      <dsp:nvSpPr>
        <dsp:cNvPr id="0" name=""/>
        <dsp:cNvSpPr/>
      </dsp:nvSpPr>
      <dsp:spPr>
        <a:xfrm>
          <a:off x="0" y="4649030"/>
          <a:ext cx="5906181"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61225-3489-4171-AFB5-1E9C8B1A062E}">
      <dsp:nvSpPr>
        <dsp:cNvPr id="0" name=""/>
        <dsp:cNvSpPr/>
      </dsp:nvSpPr>
      <dsp:spPr>
        <a:xfrm>
          <a:off x="0" y="4649030"/>
          <a:ext cx="5906181" cy="58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Supervisors: Dr Andrew Clapham, Dr Anne O’Grady</a:t>
          </a:r>
          <a:endParaRPr lang="en-US" sz="1600" kern="1200"/>
        </a:p>
      </dsp:txBody>
      <dsp:txXfrm>
        <a:off x="0" y="4649030"/>
        <a:ext cx="5906181" cy="5810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ACB94-DB82-4E52-92EC-0282B080D479}">
      <dsp:nvSpPr>
        <dsp:cNvPr id="0" name=""/>
        <dsp:cNvSpPr/>
      </dsp:nvSpPr>
      <dsp:spPr>
        <a:xfrm>
          <a:off x="0" y="0"/>
          <a:ext cx="10058399" cy="85901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700" b="1" kern="1200" dirty="0"/>
            <a:t>SEND, experiences of family adversity or loss</a:t>
          </a:r>
          <a:endParaRPr lang="en-US" sz="1700" kern="1200" dirty="0"/>
        </a:p>
      </dsp:txBody>
      <dsp:txXfrm>
        <a:off x="41934" y="41934"/>
        <a:ext cx="9974531" cy="775148"/>
      </dsp:txXfrm>
    </dsp:sp>
    <dsp:sp modelId="{1AFBE5EF-B057-4A5B-A792-45C4007B6A84}">
      <dsp:nvSpPr>
        <dsp:cNvPr id="0" name=""/>
        <dsp:cNvSpPr/>
      </dsp:nvSpPr>
      <dsp:spPr>
        <a:xfrm>
          <a:off x="0" y="933499"/>
          <a:ext cx="10058399" cy="67004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i="1" kern="1200" dirty="0"/>
            <a:t>Britney: It was all family problems. My mum left and then it [was] all just hard to keep my emotions inside. </a:t>
          </a:r>
        </a:p>
      </dsp:txBody>
      <dsp:txXfrm>
        <a:off x="32709" y="966208"/>
        <a:ext cx="9992981" cy="604626"/>
      </dsp:txXfrm>
    </dsp:sp>
    <dsp:sp modelId="{0D79715B-2F77-4C14-8852-7221313714D0}">
      <dsp:nvSpPr>
        <dsp:cNvPr id="0" name=""/>
        <dsp:cNvSpPr/>
      </dsp:nvSpPr>
      <dsp:spPr>
        <a:xfrm>
          <a:off x="0" y="1652504"/>
          <a:ext cx="10058399" cy="67004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i="1" kern="1200" dirty="0"/>
            <a:t>Joseph: Well my dad died when I was like two … and people used to try and cuss me for it so I just used to bang them out.</a:t>
          </a:r>
        </a:p>
      </dsp:txBody>
      <dsp:txXfrm>
        <a:off x="32709" y="1685213"/>
        <a:ext cx="9992981" cy="604626"/>
      </dsp:txXfrm>
    </dsp:sp>
    <dsp:sp modelId="{1D2569B7-A477-4F0A-A5C0-CE5ADF758129}">
      <dsp:nvSpPr>
        <dsp:cNvPr id="0" name=""/>
        <dsp:cNvSpPr/>
      </dsp:nvSpPr>
      <dsp:spPr>
        <a:xfrm>
          <a:off x="0" y="2371508"/>
          <a:ext cx="10058399" cy="67004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i="1" kern="1200" dirty="0"/>
            <a:t>Alfie: Because I, when I used to do like maths and everything yeah, I couldn’t really do it proper so I needed someone to help me like.</a:t>
          </a:r>
        </a:p>
      </dsp:txBody>
      <dsp:txXfrm>
        <a:off x="32709" y="2404217"/>
        <a:ext cx="9992981" cy="604626"/>
      </dsp:txXfrm>
    </dsp:sp>
    <dsp:sp modelId="{17E60E80-6E2B-42E9-8B50-2E07B5BED5B9}">
      <dsp:nvSpPr>
        <dsp:cNvPr id="0" name=""/>
        <dsp:cNvSpPr/>
      </dsp:nvSpPr>
      <dsp:spPr>
        <a:xfrm>
          <a:off x="0" y="3090512"/>
          <a:ext cx="10058399" cy="670044"/>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i="1" kern="1200" dirty="0"/>
            <a:t>TJ: I’ve only got </a:t>
          </a:r>
          <a:r>
            <a:rPr lang="en-GB" sz="1700" i="1" kern="1200"/>
            <a:t>ADHD … it </a:t>
          </a:r>
          <a:r>
            <a:rPr lang="en-GB" sz="1700" i="1" kern="1200" dirty="0"/>
            <a:t>took three years to diagnose me with it. And I had it badly so I couldn’t really get any help like that.</a:t>
          </a:r>
        </a:p>
      </dsp:txBody>
      <dsp:txXfrm>
        <a:off x="32709" y="3123221"/>
        <a:ext cx="9992981" cy="6046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CDE5-4A8D-4573-A484-C24780F7B574}">
      <dsp:nvSpPr>
        <dsp:cNvPr id="0" name=""/>
        <dsp:cNvSpPr/>
      </dsp:nvSpPr>
      <dsp:spPr>
        <a:xfrm>
          <a:off x="0" y="6413"/>
          <a:ext cx="10058399" cy="11917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Links between Willis’ ‘Lads’ and today’s excluded</a:t>
          </a:r>
          <a:endParaRPr lang="en-US" sz="3000" kern="1200" dirty="0"/>
        </a:p>
      </dsp:txBody>
      <dsp:txXfrm>
        <a:off x="58177" y="64590"/>
        <a:ext cx="9942045" cy="1075400"/>
      </dsp:txXfrm>
    </dsp:sp>
    <dsp:sp modelId="{B9C12FB7-DADC-4784-B34E-8C5C527186CC}">
      <dsp:nvSpPr>
        <dsp:cNvPr id="0" name=""/>
        <dsp:cNvSpPr/>
      </dsp:nvSpPr>
      <dsp:spPr>
        <a:xfrm>
          <a:off x="0" y="1284568"/>
          <a:ext cx="10058399" cy="11917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Victorian school system produces Victorian workforce?</a:t>
          </a:r>
          <a:endParaRPr lang="en-US" sz="3000" kern="1200" dirty="0"/>
        </a:p>
      </dsp:txBody>
      <dsp:txXfrm>
        <a:off x="58177" y="1342745"/>
        <a:ext cx="9942045" cy="1075400"/>
      </dsp:txXfrm>
    </dsp:sp>
    <dsp:sp modelId="{68D81B68-7DC7-4E72-83F0-7AEC1A38898E}">
      <dsp:nvSpPr>
        <dsp:cNvPr id="0" name=""/>
        <dsp:cNvSpPr/>
      </dsp:nvSpPr>
      <dsp:spPr>
        <a:xfrm>
          <a:off x="0" y="2562722"/>
          <a:ext cx="10058399" cy="11917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School exclusion as both a product and a cause of social inequality</a:t>
          </a:r>
        </a:p>
      </dsp:txBody>
      <dsp:txXfrm>
        <a:off x="58177" y="2620899"/>
        <a:ext cx="9942045" cy="107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D10D8-DB37-4832-9027-9F3A98A0A42C}">
      <dsp:nvSpPr>
        <dsp:cNvPr id="0" name=""/>
        <dsp:cNvSpPr/>
      </dsp:nvSpPr>
      <dsp:spPr>
        <a:xfrm>
          <a:off x="0" y="23084"/>
          <a:ext cx="10058399" cy="1199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dirty="0"/>
            <a:t>Fixed Term Exclusion</a:t>
          </a:r>
          <a:endParaRPr lang="en-US" sz="5000" kern="1200" dirty="0"/>
        </a:p>
      </dsp:txBody>
      <dsp:txXfrm>
        <a:off x="58543" y="81627"/>
        <a:ext cx="9941313" cy="1082164"/>
      </dsp:txXfrm>
    </dsp:sp>
    <dsp:sp modelId="{061FE178-E0C7-4E33-98DF-A604EFDA149D}">
      <dsp:nvSpPr>
        <dsp:cNvPr id="0" name=""/>
        <dsp:cNvSpPr/>
      </dsp:nvSpPr>
      <dsp:spPr>
        <a:xfrm>
          <a:off x="0" y="1366335"/>
          <a:ext cx="10058399" cy="1199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dirty="0"/>
            <a:t>Permanent Exclusion</a:t>
          </a:r>
          <a:endParaRPr lang="en-US" sz="5000" kern="1200" dirty="0"/>
        </a:p>
      </dsp:txBody>
      <dsp:txXfrm>
        <a:off x="58543" y="1424878"/>
        <a:ext cx="9941313" cy="1082164"/>
      </dsp:txXfrm>
    </dsp:sp>
    <dsp:sp modelId="{1CE976C4-6743-4A01-B7C3-BEC258BBE2A7}">
      <dsp:nvSpPr>
        <dsp:cNvPr id="0" name=""/>
        <dsp:cNvSpPr/>
      </dsp:nvSpPr>
      <dsp:spPr>
        <a:xfrm>
          <a:off x="0" y="2709585"/>
          <a:ext cx="10058399" cy="1199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a:t>Unofficial Exclusion </a:t>
          </a:r>
          <a:endParaRPr lang="en-US" sz="5000" kern="1200"/>
        </a:p>
      </dsp:txBody>
      <dsp:txXfrm>
        <a:off x="58543" y="2768128"/>
        <a:ext cx="9941313" cy="1082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DFF01-C85C-47C0-8376-B7C4FE5FB05F}">
      <dsp:nvSpPr>
        <dsp:cNvPr id="0" name=""/>
        <dsp:cNvSpPr/>
      </dsp:nvSpPr>
      <dsp:spPr>
        <a:xfrm>
          <a:off x="0" y="50809"/>
          <a:ext cx="5906181" cy="16309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Financial and social cost to society</a:t>
          </a:r>
        </a:p>
      </dsp:txBody>
      <dsp:txXfrm>
        <a:off x="79618" y="130427"/>
        <a:ext cx="5746945" cy="1471744"/>
      </dsp:txXfrm>
    </dsp:sp>
    <dsp:sp modelId="{3BDE7DC9-AC7C-4E90-A0BC-E2314BA37BCB}">
      <dsp:nvSpPr>
        <dsp:cNvPr id="0" name=""/>
        <dsp:cNvSpPr/>
      </dsp:nvSpPr>
      <dsp:spPr>
        <a:xfrm>
          <a:off x="0" y="1799869"/>
          <a:ext cx="5906181" cy="1630980"/>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Life chances of the excluded</a:t>
          </a:r>
        </a:p>
      </dsp:txBody>
      <dsp:txXfrm>
        <a:off x="79618" y="1879487"/>
        <a:ext cx="5746945" cy="1471744"/>
      </dsp:txXfrm>
    </dsp:sp>
    <dsp:sp modelId="{76C431F9-0508-4C00-8D18-3357E7651A10}">
      <dsp:nvSpPr>
        <dsp:cNvPr id="0" name=""/>
        <dsp:cNvSpPr/>
      </dsp:nvSpPr>
      <dsp:spPr>
        <a:xfrm>
          <a:off x="0" y="3548929"/>
          <a:ext cx="5906181" cy="163098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Perpetuation of social divisions</a:t>
          </a:r>
        </a:p>
      </dsp:txBody>
      <dsp:txXfrm>
        <a:off x="79618" y="3628547"/>
        <a:ext cx="5746945" cy="1471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8AA73-DD1D-4132-8008-7859F49950E1}">
      <dsp:nvSpPr>
        <dsp:cNvPr id="0" name=""/>
        <dsp:cNvSpPr/>
      </dsp:nvSpPr>
      <dsp:spPr>
        <a:xfrm>
          <a:off x="3143" y="18379"/>
          <a:ext cx="3064668" cy="111137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GB" sz="3100" kern="1200"/>
            <a:t>Critical Realism</a:t>
          </a:r>
          <a:endParaRPr lang="en-US" sz="3100" kern="1200"/>
        </a:p>
      </dsp:txBody>
      <dsp:txXfrm>
        <a:off x="3143" y="18379"/>
        <a:ext cx="3064668" cy="1111375"/>
      </dsp:txXfrm>
    </dsp:sp>
    <dsp:sp modelId="{D16D261E-D54B-49E0-A43C-92E35371C35D}">
      <dsp:nvSpPr>
        <dsp:cNvPr id="0" name=""/>
        <dsp:cNvSpPr/>
      </dsp:nvSpPr>
      <dsp:spPr>
        <a:xfrm>
          <a:off x="3143" y="1129755"/>
          <a:ext cx="3064668" cy="263794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GB" sz="3100" kern="1200"/>
            <a:t>Real, Actual, Empirical</a:t>
          </a:r>
          <a:endParaRPr lang="en-US" sz="3100" kern="1200"/>
        </a:p>
        <a:p>
          <a:pPr marL="285750" lvl="1" indent="-285750" algn="l" defTabSz="1377950">
            <a:lnSpc>
              <a:spcPct val="90000"/>
            </a:lnSpc>
            <a:spcBef>
              <a:spcPct val="0"/>
            </a:spcBef>
            <a:spcAft>
              <a:spcPct val="15000"/>
            </a:spcAft>
            <a:buChar char="•"/>
          </a:pPr>
          <a:r>
            <a:rPr lang="en-GB" sz="3100" kern="1200"/>
            <a:t>Structure, Agency, Culture</a:t>
          </a:r>
          <a:endParaRPr lang="en-US" sz="3100" kern="1200"/>
        </a:p>
      </dsp:txBody>
      <dsp:txXfrm>
        <a:off x="3143" y="1129755"/>
        <a:ext cx="3064668" cy="2637945"/>
      </dsp:txXfrm>
    </dsp:sp>
    <dsp:sp modelId="{818A8D2C-93FC-4653-9DC0-9A5125D6A301}">
      <dsp:nvSpPr>
        <dsp:cNvPr id="0" name=""/>
        <dsp:cNvSpPr/>
      </dsp:nvSpPr>
      <dsp:spPr>
        <a:xfrm>
          <a:off x="3496865" y="18379"/>
          <a:ext cx="3064668" cy="1111375"/>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GB" sz="3100" kern="1200"/>
            <a:t>Learning to Labour</a:t>
          </a:r>
          <a:endParaRPr lang="en-US" sz="3100" kern="1200"/>
        </a:p>
      </dsp:txBody>
      <dsp:txXfrm>
        <a:off x="3496865" y="18379"/>
        <a:ext cx="3064668" cy="1111375"/>
      </dsp:txXfrm>
    </dsp:sp>
    <dsp:sp modelId="{46B6B56D-56E8-4C5A-8CC6-128BFFE9F57B}">
      <dsp:nvSpPr>
        <dsp:cNvPr id="0" name=""/>
        <dsp:cNvSpPr/>
      </dsp:nvSpPr>
      <dsp:spPr>
        <a:xfrm>
          <a:off x="3496865" y="1129755"/>
          <a:ext cx="3064668" cy="263794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GB" sz="3100" kern="1200"/>
            <a:t>Agency</a:t>
          </a:r>
          <a:endParaRPr lang="en-US" sz="3100" kern="1200"/>
        </a:p>
        <a:p>
          <a:pPr marL="285750" lvl="1" indent="-285750" algn="l" defTabSz="1377950">
            <a:lnSpc>
              <a:spcPct val="90000"/>
            </a:lnSpc>
            <a:spcBef>
              <a:spcPct val="0"/>
            </a:spcBef>
            <a:spcAft>
              <a:spcPct val="15000"/>
            </a:spcAft>
            <a:buChar char="•"/>
          </a:pPr>
          <a:r>
            <a:rPr lang="en-GB" sz="3100" kern="1200" dirty="0"/>
            <a:t>Reproduction</a:t>
          </a:r>
          <a:endParaRPr lang="en-US" sz="3100" kern="1200" dirty="0"/>
        </a:p>
      </dsp:txBody>
      <dsp:txXfrm>
        <a:off x="3496865" y="1129755"/>
        <a:ext cx="3064668" cy="2637945"/>
      </dsp:txXfrm>
    </dsp:sp>
    <dsp:sp modelId="{188AE9C5-8EC6-4131-BC82-0951ED422A1A}">
      <dsp:nvSpPr>
        <dsp:cNvPr id="0" name=""/>
        <dsp:cNvSpPr/>
      </dsp:nvSpPr>
      <dsp:spPr>
        <a:xfrm>
          <a:off x="6990588" y="18379"/>
          <a:ext cx="3064668" cy="111137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GB" sz="3100" kern="1200"/>
            <a:t>CR and school exclusion </a:t>
          </a:r>
          <a:endParaRPr lang="en-US" sz="3100" kern="1200"/>
        </a:p>
      </dsp:txBody>
      <dsp:txXfrm>
        <a:off x="6990588" y="18379"/>
        <a:ext cx="3064668" cy="1111375"/>
      </dsp:txXfrm>
    </dsp:sp>
    <dsp:sp modelId="{67913A4C-3C69-4F19-ACB4-5A82C0E43A76}">
      <dsp:nvSpPr>
        <dsp:cNvPr id="0" name=""/>
        <dsp:cNvSpPr/>
      </dsp:nvSpPr>
      <dsp:spPr>
        <a:xfrm>
          <a:off x="6990588" y="1129755"/>
          <a:ext cx="3064668" cy="263794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GB" sz="3100" kern="1200" dirty="0"/>
            <a:t>Agency within structures</a:t>
          </a:r>
          <a:endParaRPr lang="en-US" sz="3100" kern="1200" dirty="0"/>
        </a:p>
        <a:p>
          <a:pPr marL="285750" lvl="1" indent="-285750" algn="l" defTabSz="1377950">
            <a:lnSpc>
              <a:spcPct val="90000"/>
            </a:lnSpc>
            <a:spcBef>
              <a:spcPct val="0"/>
            </a:spcBef>
            <a:spcAft>
              <a:spcPct val="15000"/>
            </a:spcAft>
            <a:buChar char="•"/>
          </a:pPr>
          <a:r>
            <a:rPr lang="en-US" sz="3100" kern="1200" dirty="0"/>
            <a:t>Reproduction of structures </a:t>
          </a:r>
        </a:p>
      </dsp:txBody>
      <dsp:txXfrm>
        <a:off x="6990588" y="1129755"/>
        <a:ext cx="3064668" cy="2637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31448-18F1-4A26-8CC9-D1E419D880EB}">
      <dsp:nvSpPr>
        <dsp:cNvPr id="0" name=""/>
        <dsp:cNvSpPr/>
      </dsp:nvSpPr>
      <dsp:spPr>
        <a:xfrm>
          <a:off x="0" y="39149"/>
          <a:ext cx="6582555" cy="9534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How working class kids get working class jobs</a:t>
          </a:r>
          <a:endParaRPr lang="en-US" sz="2400" kern="1200"/>
        </a:p>
      </dsp:txBody>
      <dsp:txXfrm>
        <a:off x="46541" y="85690"/>
        <a:ext cx="6489473" cy="860321"/>
      </dsp:txXfrm>
    </dsp:sp>
    <dsp:sp modelId="{595B46FF-AD6A-41BD-BEFC-8750919C50FD}">
      <dsp:nvSpPr>
        <dsp:cNvPr id="0" name=""/>
        <dsp:cNvSpPr/>
      </dsp:nvSpPr>
      <dsp:spPr>
        <a:xfrm>
          <a:off x="0" y="1061673"/>
          <a:ext cx="6582555" cy="953403"/>
        </a:xfrm>
        <a:prstGeom prst="roundRect">
          <a:avLst/>
        </a:prstGeom>
        <a:solidFill>
          <a:schemeClr val="accent2">
            <a:hueOff val="-332956"/>
            <a:satOff val="-147"/>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Follows a group of ‘lads’ from the end of school and into work</a:t>
          </a:r>
          <a:endParaRPr lang="en-US" sz="2400" kern="1200"/>
        </a:p>
      </dsp:txBody>
      <dsp:txXfrm>
        <a:off x="46541" y="1108214"/>
        <a:ext cx="6489473" cy="860321"/>
      </dsp:txXfrm>
    </dsp:sp>
    <dsp:sp modelId="{847C3982-5A53-47BB-8E32-7D62566E5452}">
      <dsp:nvSpPr>
        <dsp:cNvPr id="0" name=""/>
        <dsp:cNvSpPr/>
      </dsp:nvSpPr>
      <dsp:spPr>
        <a:xfrm>
          <a:off x="0" y="2084197"/>
          <a:ext cx="6582555" cy="953403"/>
        </a:xfrm>
        <a:prstGeom prst="round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Patriarchal, counter-school culture</a:t>
          </a:r>
          <a:endParaRPr lang="en-US" sz="2400" kern="1200"/>
        </a:p>
      </dsp:txBody>
      <dsp:txXfrm>
        <a:off x="46541" y="2130738"/>
        <a:ext cx="6489473" cy="860321"/>
      </dsp:txXfrm>
    </dsp:sp>
    <dsp:sp modelId="{8E0F3879-2D69-44D8-A0F2-8702F10BA1C1}">
      <dsp:nvSpPr>
        <dsp:cNvPr id="0" name=""/>
        <dsp:cNvSpPr/>
      </dsp:nvSpPr>
      <dsp:spPr>
        <a:xfrm>
          <a:off x="0" y="3106720"/>
          <a:ext cx="6582555" cy="953403"/>
        </a:xfrm>
        <a:prstGeom prst="roundRect">
          <a:avLst/>
        </a:prstGeom>
        <a:solidFill>
          <a:schemeClr val="accent2">
            <a:hueOff val="-998868"/>
            <a:satOff val="-44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Meets the needs of capitalism at that time</a:t>
          </a:r>
          <a:endParaRPr lang="en-US" sz="2400" kern="1200"/>
        </a:p>
      </dsp:txBody>
      <dsp:txXfrm>
        <a:off x="46541" y="3153261"/>
        <a:ext cx="6489473" cy="860321"/>
      </dsp:txXfrm>
    </dsp:sp>
    <dsp:sp modelId="{50D32DF6-39FF-4B4A-A54A-11222A5CC0DC}">
      <dsp:nvSpPr>
        <dsp:cNvPr id="0" name=""/>
        <dsp:cNvSpPr/>
      </dsp:nvSpPr>
      <dsp:spPr>
        <a:xfrm>
          <a:off x="0" y="4129244"/>
          <a:ext cx="6582555" cy="953403"/>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Agency, culture, reproduction</a:t>
          </a:r>
          <a:endParaRPr lang="en-US" sz="2400" kern="1200"/>
        </a:p>
      </dsp:txBody>
      <dsp:txXfrm>
        <a:off x="46541" y="4175785"/>
        <a:ext cx="6489473" cy="860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164F6-95CC-42C8-A505-54D8D909B074}">
      <dsp:nvSpPr>
        <dsp:cNvPr id="0" name=""/>
        <dsp:cNvSpPr/>
      </dsp:nvSpPr>
      <dsp:spPr>
        <a:xfrm>
          <a:off x="0" y="638"/>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17F36-6293-49FC-8267-A5BF35B3206B}">
      <dsp:nvSpPr>
        <dsp:cNvPr id="0" name=""/>
        <dsp:cNvSpPr/>
      </dsp:nvSpPr>
      <dsp:spPr>
        <a:xfrm>
          <a:off x="0" y="638"/>
          <a:ext cx="5906181" cy="74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March – July 2022</a:t>
          </a:r>
          <a:endParaRPr lang="en-US" sz="1500" kern="1200" dirty="0"/>
        </a:p>
      </dsp:txBody>
      <dsp:txXfrm>
        <a:off x="0" y="638"/>
        <a:ext cx="5906181" cy="747062"/>
      </dsp:txXfrm>
    </dsp:sp>
    <dsp:sp modelId="{5EF5B072-581B-4487-B6B6-AE18B17F409D}">
      <dsp:nvSpPr>
        <dsp:cNvPr id="0" name=""/>
        <dsp:cNvSpPr/>
      </dsp:nvSpPr>
      <dsp:spPr>
        <a:xfrm>
          <a:off x="0" y="747701"/>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1B95D-17DF-46FF-8429-F701C9859FBA}">
      <dsp:nvSpPr>
        <dsp:cNvPr id="0" name=""/>
        <dsp:cNvSpPr/>
      </dsp:nvSpPr>
      <dsp:spPr>
        <a:xfrm>
          <a:off x="0" y="747701"/>
          <a:ext cx="5906181" cy="74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Based at a vocational AP</a:t>
          </a:r>
          <a:endParaRPr lang="en-US" sz="1500" kern="1200" dirty="0"/>
        </a:p>
      </dsp:txBody>
      <dsp:txXfrm>
        <a:off x="0" y="747701"/>
        <a:ext cx="5906181" cy="747062"/>
      </dsp:txXfrm>
    </dsp:sp>
    <dsp:sp modelId="{AA921B23-7030-4463-8828-94F4280C5A05}">
      <dsp:nvSpPr>
        <dsp:cNvPr id="0" name=""/>
        <dsp:cNvSpPr/>
      </dsp:nvSpPr>
      <dsp:spPr>
        <a:xfrm>
          <a:off x="0" y="1494764"/>
          <a:ext cx="5906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249C2-B5F0-4AA4-8C5B-6B5053ED0045}">
      <dsp:nvSpPr>
        <dsp:cNvPr id="0" name=""/>
        <dsp:cNvSpPr/>
      </dsp:nvSpPr>
      <dsp:spPr>
        <a:xfrm>
          <a:off x="0" y="1494764"/>
          <a:ext cx="5906181" cy="74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Place: East Midlands, previously coal mining area</a:t>
          </a:r>
        </a:p>
      </dsp:txBody>
      <dsp:txXfrm>
        <a:off x="0" y="1494764"/>
        <a:ext cx="5906181" cy="747062"/>
      </dsp:txXfrm>
    </dsp:sp>
    <dsp:sp modelId="{8A816C3B-89D7-4C50-A0FD-67EE6B46D0D5}">
      <dsp:nvSpPr>
        <dsp:cNvPr id="0" name=""/>
        <dsp:cNvSpPr/>
      </dsp:nvSpPr>
      <dsp:spPr>
        <a:xfrm>
          <a:off x="0" y="2241827"/>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26A3B-DC0D-4BF4-A267-4EE355D30066}">
      <dsp:nvSpPr>
        <dsp:cNvPr id="0" name=""/>
        <dsp:cNvSpPr/>
      </dsp:nvSpPr>
      <dsp:spPr>
        <a:xfrm>
          <a:off x="0" y="2241827"/>
          <a:ext cx="5906181" cy="74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Speaking with 14 y/p aged 12-16 years old</a:t>
          </a:r>
          <a:endParaRPr lang="en-US" sz="1500" kern="1200" dirty="0"/>
        </a:p>
      </dsp:txBody>
      <dsp:txXfrm>
        <a:off x="0" y="2241827"/>
        <a:ext cx="5906181" cy="747062"/>
      </dsp:txXfrm>
    </dsp:sp>
    <dsp:sp modelId="{32150D7C-65D0-4390-97FD-A91F0DFBD1FB}">
      <dsp:nvSpPr>
        <dsp:cNvPr id="0" name=""/>
        <dsp:cNvSpPr/>
      </dsp:nvSpPr>
      <dsp:spPr>
        <a:xfrm>
          <a:off x="0" y="2988890"/>
          <a:ext cx="590618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4A90F6-5564-4389-9F4D-CDBAC36AA3CC}">
      <dsp:nvSpPr>
        <dsp:cNvPr id="0" name=""/>
        <dsp:cNvSpPr/>
      </dsp:nvSpPr>
      <dsp:spPr>
        <a:xfrm>
          <a:off x="0" y="2988890"/>
          <a:ext cx="5906181" cy="74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Interviews focus on their experiences of school, what led to exclusion</a:t>
          </a:r>
          <a:endParaRPr lang="en-US" sz="1500" kern="1200" dirty="0"/>
        </a:p>
      </dsp:txBody>
      <dsp:txXfrm>
        <a:off x="0" y="2988890"/>
        <a:ext cx="5906181" cy="747062"/>
      </dsp:txXfrm>
    </dsp:sp>
    <dsp:sp modelId="{1BD88AA7-6FCA-48B8-8BCB-E3F7F2B6687C}">
      <dsp:nvSpPr>
        <dsp:cNvPr id="0" name=""/>
        <dsp:cNvSpPr/>
      </dsp:nvSpPr>
      <dsp:spPr>
        <a:xfrm>
          <a:off x="0" y="3735953"/>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C6684-2549-40ED-8B39-E0261FF57FEE}">
      <dsp:nvSpPr>
        <dsp:cNvPr id="0" name=""/>
        <dsp:cNvSpPr/>
      </dsp:nvSpPr>
      <dsp:spPr>
        <a:xfrm>
          <a:off x="0" y="3735953"/>
          <a:ext cx="5906181" cy="74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Y/p were asked what has helped / could have helped them to stay in school, what they would change about school</a:t>
          </a:r>
          <a:endParaRPr lang="en-US" sz="1500" kern="1200" dirty="0"/>
        </a:p>
      </dsp:txBody>
      <dsp:txXfrm>
        <a:off x="0" y="3735953"/>
        <a:ext cx="5906181" cy="747062"/>
      </dsp:txXfrm>
    </dsp:sp>
    <dsp:sp modelId="{4DFBC2EC-4F8F-418E-9965-E3EF9EF3A816}">
      <dsp:nvSpPr>
        <dsp:cNvPr id="0" name=""/>
        <dsp:cNvSpPr/>
      </dsp:nvSpPr>
      <dsp:spPr>
        <a:xfrm>
          <a:off x="0" y="4483016"/>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57287-C8D0-4CFB-A86A-5304967BD680}">
      <dsp:nvSpPr>
        <dsp:cNvPr id="0" name=""/>
        <dsp:cNvSpPr/>
      </dsp:nvSpPr>
      <dsp:spPr>
        <a:xfrm>
          <a:off x="0" y="4483016"/>
          <a:ext cx="5906181" cy="74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I explained ‘the Lads’ and asked for a reaction</a:t>
          </a:r>
          <a:endParaRPr lang="en-US" sz="1500" kern="1200" dirty="0"/>
        </a:p>
      </dsp:txBody>
      <dsp:txXfrm>
        <a:off x="0" y="4483016"/>
        <a:ext cx="5906181" cy="747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5E169-B459-439A-8D78-D18F282A2B76}">
      <dsp:nvSpPr>
        <dsp:cNvPr id="0" name=""/>
        <dsp:cNvSpPr/>
      </dsp:nvSpPr>
      <dsp:spPr>
        <a:xfrm>
          <a:off x="0" y="19007"/>
          <a:ext cx="10058399" cy="119175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Less anger / more optimism than I expected</a:t>
          </a:r>
        </a:p>
      </dsp:txBody>
      <dsp:txXfrm>
        <a:off x="58177" y="77184"/>
        <a:ext cx="9942045" cy="1075400"/>
      </dsp:txXfrm>
    </dsp:sp>
    <dsp:sp modelId="{E775A875-A1E5-44F8-A91E-2EDBABFF3172}">
      <dsp:nvSpPr>
        <dsp:cNvPr id="0" name=""/>
        <dsp:cNvSpPr/>
      </dsp:nvSpPr>
      <dsp:spPr>
        <a:xfrm>
          <a:off x="0" y="1297162"/>
          <a:ext cx="10058399" cy="119175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School exclusion and the individual</a:t>
          </a:r>
        </a:p>
      </dsp:txBody>
      <dsp:txXfrm>
        <a:off x="58177" y="1355339"/>
        <a:ext cx="9942045" cy="1075400"/>
      </dsp:txXfrm>
    </dsp:sp>
    <dsp:sp modelId="{0BA5EE14-0C36-4C95-831F-23D304B4E27C}">
      <dsp:nvSpPr>
        <dsp:cNvPr id="0" name=""/>
        <dsp:cNvSpPr/>
      </dsp:nvSpPr>
      <dsp:spPr>
        <a:xfrm>
          <a:off x="0" y="2575317"/>
          <a:ext cx="10058399" cy="119175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SEND, a sense of rejection of and by school, experiences of family loss or adversity</a:t>
          </a:r>
          <a:endParaRPr lang="en-US" sz="3000" kern="1200" dirty="0"/>
        </a:p>
      </dsp:txBody>
      <dsp:txXfrm>
        <a:off x="58177" y="2633494"/>
        <a:ext cx="9942045" cy="1075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8DE96-1E4F-4439-9A61-F0A19E972CDE}">
      <dsp:nvSpPr>
        <dsp:cNvPr id="0" name=""/>
        <dsp:cNvSpPr/>
      </dsp:nvSpPr>
      <dsp:spPr>
        <a:xfrm>
          <a:off x="0" y="360834"/>
          <a:ext cx="10058399" cy="73154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Less anger / more optimism than I expected</a:t>
          </a:r>
        </a:p>
      </dsp:txBody>
      <dsp:txXfrm>
        <a:off x="35711" y="396545"/>
        <a:ext cx="9986977" cy="660120"/>
      </dsp:txXfrm>
    </dsp:sp>
    <dsp:sp modelId="{98D68CD4-29BF-474F-A1E5-F9912B8F0961}">
      <dsp:nvSpPr>
        <dsp:cNvPr id="0" name=""/>
        <dsp:cNvSpPr/>
      </dsp:nvSpPr>
      <dsp:spPr>
        <a:xfrm>
          <a:off x="0" y="1138457"/>
          <a:ext cx="10058399" cy="73154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dirty="0"/>
            <a:t>TJ: well obviously next year I’m just </a:t>
          </a:r>
          <a:r>
            <a:rPr lang="en-GB" sz="1600" i="1" kern="1200" dirty="0" err="1"/>
            <a:t>gonna</a:t>
          </a:r>
          <a:r>
            <a:rPr lang="en-GB" sz="1600" i="1" kern="1200" dirty="0"/>
            <a:t> go work with my brother … I </a:t>
          </a:r>
          <a:r>
            <a:rPr lang="en-GB" sz="1600" i="1" kern="1200" dirty="0" err="1"/>
            <a:t>wanna</a:t>
          </a:r>
          <a:r>
            <a:rPr lang="en-GB" sz="1600" i="1" kern="1200" dirty="0"/>
            <a:t> do that. </a:t>
          </a:r>
          <a:endParaRPr lang="en-US" sz="1600" kern="1200" dirty="0"/>
        </a:p>
      </dsp:txBody>
      <dsp:txXfrm>
        <a:off x="35711" y="1174168"/>
        <a:ext cx="9986977" cy="660120"/>
      </dsp:txXfrm>
    </dsp:sp>
    <dsp:sp modelId="{5F3BC320-CFD9-454B-B2AC-592637B64820}">
      <dsp:nvSpPr>
        <dsp:cNvPr id="0" name=""/>
        <dsp:cNvSpPr/>
      </dsp:nvSpPr>
      <dsp:spPr>
        <a:xfrm>
          <a:off x="0" y="1916080"/>
          <a:ext cx="10058399" cy="73154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a:t>S: Ten years time, where do you see yourself?</a:t>
          </a:r>
          <a:endParaRPr lang="en-GB" sz="1600" kern="1200"/>
        </a:p>
        <a:p>
          <a:pPr marL="0" lvl="0" indent="0" algn="l" defTabSz="711200">
            <a:lnSpc>
              <a:spcPct val="90000"/>
            </a:lnSpc>
            <a:spcBef>
              <a:spcPct val="0"/>
            </a:spcBef>
            <a:spcAft>
              <a:spcPct val="35000"/>
            </a:spcAft>
            <a:buNone/>
          </a:pPr>
          <a:r>
            <a:rPr lang="en-GB" sz="1600" i="1" kern="1200"/>
            <a:t>Rhys: Hopefully with an alright job, or in a trade and I’ve learnt the trade and then I can start my own business</a:t>
          </a:r>
          <a:endParaRPr lang="en-US" sz="1600" kern="1200"/>
        </a:p>
      </dsp:txBody>
      <dsp:txXfrm>
        <a:off x="35711" y="1951791"/>
        <a:ext cx="9986977" cy="660120"/>
      </dsp:txXfrm>
    </dsp:sp>
    <dsp:sp modelId="{20352FA6-C663-4502-AA20-6CB30AA4EAC7}">
      <dsp:nvSpPr>
        <dsp:cNvPr id="0" name=""/>
        <dsp:cNvSpPr/>
      </dsp:nvSpPr>
      <dsp:spPr>
        <a:xfrm>
          <a:off x="0" y="2693702"/>
          <a:ext cx="10058399" cy="73154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a:t>Lucy: I don’t see the point in it. Most of it yeah, like most of the s**t that we learn I’m not actually gonna need anyway… you know if I get a job or some s**t, since when am I gonna need to add a to b and times it by c? </a:t>
          </a:r>
          <a:endParaRPr lang="en-US" sz="1600" kern="1200"/>
        </a:p>
      </dsp:txBody>
      <dsp:txXfrm>
        <a:off x="35711" y="2729413"/>
        <a:ext cx="9986977" cy="660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5E169-B459-439A-8D78-D18F282A2B76}">
      <dsp:nvSpPr>
        <dsp:cNvPr id="0" name=""/>
        <dsp:cNvSpPr/>
      </dsp:nvSpPr>
      <dsp:spPr>
        <a:xfrm>
          <a:off x="0" y="77919"/>
          <a:ext cx="10058399" cy="1179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a:t>School exclusion and the individual</a:t>
          </a:r>
        </a:p>
        <a:p>
          <a:pPr marL="0" lvl="0" algn="l" defTabSz="1333500">
            <a:lnSpc>
              <a:spcPct val="90000"/>
            </a:lnSpc>
            <a:spcBef>
              <a:spcPct val="0"/>
            </a:spcBef>
            <a:spcAft>
              <a:spcPct val="35000"/>
            </a:spcAft>
            <a:buNone/>
          </a:pPr>
          <a:endParaRPr lang="en-US" sz="1300" kern="1200" dirty="0"/>
        </a:p>
      </dsp:txBody>
      <dsp:txXfrm>
        <a:off x="57572" y="135491"/>
        <a:ext cx="9943255" cy="1064216"/>
      </dsp:txXfrm>
    </dsp:sp>
    <dsp:sp modelId="{99E89B22-AC85-4F82-B394-83750FED924C}">
      <dsp:nvSpPr>
        <dsp:cNvPr id="0" name=""/>
        <dsp:cNvSpPr/>
      </dsp:nvSpPr>
      <dsp:spPr>
        <a:xfrm>
          <a:off x="0" y="1303359"/>
          <a:ext cx="10058399" cy="11793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dirty="0"/>
            <a:t>Rhys: I was like the naughty kid </a:t>
          </a:r>
        </a:p>
      </dsp:txBody>
      <dsp:txXfrm>
        <a:off x="57572" y="1360931"/>
        <a:ext cx="9943255" cy="1064216"/>
      </dsp:txXfrm>
    </dsp:sp>
    <dsp:sp modelId="{1128328A-A713-4FEA-9C58-37046423ADA0}">
      <dsp:nvSpPr>
        <dsp:cNvPr id="0" name=""/>
        <dsp:cNvSpPr/>
      </dsp:nvSpPr>
      <dsp:spPr>
        <a:xfrm>
          <a:off x="0" y="2528800"/>
          <a:ext cx="10058399" cy="11793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600" i="1" kern="1200" dirty="0"/>
            <a:t>S: one of the things I notice then when you talk about it is you’re very, everything that you’ve said is down to you, as you’ve said it</a:t>
          </a:r>
          <a:endParaRPr lang="en-GB" sz="1600" kern="1200" dirty="0"/>
        </a:p>
        <a:p>
          <a:pPr marL="0" lvl="0" algn="l" defTabSz="755650">
            <a:lnSpc>
              <a:spcPct val="90000"/>
            </a:lnSpc>
            <a:spcBef>
              <a:spcPct val="0"/>
            </a:spcBef>
            <a:spcAft>
              <a:spcPct val="35000"/>
            </a:spcAft>
            <a:buNone/>
          </a:pPr>
          <a:r>
            <a:rPr lang="en-GB" sz="1600" i="1" kern="1200" dirty="0"/>
            <a:t>Lucy: I wasn’t going to blame it onto someone else! Like. Like some of it yeah was down to other people, but most of the time I was just a d**k!</a:t>
          </a:r>
          <a:endParaRPr lang="en-GB" sz="1600" kern="1200" dirty="0"/>
        </a:p>
      </dsp:txBody>
      <dsp:txXfrm>
        <a:off x="57572" y="2586372"/>
        <a:ext cx="9943255" cy="10642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050" y="0"/>
            <a:ext cx="2930525" cy="495300"/>
          </a:xfrm>
          <a:prstGeom prst="rect">
            <a:avLst/>
          </a:prstGeom>
        </p:spPr>
        <p:txBody>
          <a:bodyPr vert="horz" lIns="91440" tIns="45720" rIns="91440" bIns="45720" rtlCol="0"/>
          <a:lstStyle>
            <a:lvl1pPr algn="r">
              <a:defRPr sz="1200"/>
            </a:lvl1pPr>
          </a:lstStyle>
          <a:p>
            <a:fld id="{1D0A7702-C8C8-4B14-952F-2BA5C67B1890}" type="datetimeFigureOut">
              <a:rPr lang="en-GB" smtClean="0"/>
              <a:t>03/07/2022</a:t>
            </a:fld>
            <a:endParaRPr lang="en-GB"/>
          </a:p>
        </p:txBody>
      </p:sp>
      <p:sp>
        <p:nvSpPr>
          <p:cNvPr id="4" name="Slide Image Placeholder 3"/>
          <p:cNvSpPr>
            <a:spLocks noGrp="1" noRot="1" noChangeAspect="1"/>
          </p:cNvSpPr>
          <p:nvPr>
            <p:ph type="sldImg" idx="2"/>
          </p:nvPr>
        </p:nvSpPr>
        <p:spPr>
          <a:xfrm>
            <a:off x="415925" y="1235075"/>
            <a:ext cx="5929313" cy="33353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275" y="4756150"/>
            <a:ext cx="5408613" cy="3890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6888"/>
            <a:ext cx="2930525"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050" y="9386888"/>
            <a:ext cx="2930525" cy="495300"/>
          </a:xfrm>
          <a:prstGeom prst="rect">
            <a:avLst/>
          </a:prstGeom>
        </p:spPr>
        <p:txBody>
          <a:bodyPr vert="horz" lIns="91440" tIns="45720" rIns="91440" bIns="45720" rtlCol="0" anchor="b"/>
          <a:lstStyle>
            <a:lvl1pPr algn="r">
              <a:defRPr sz="1200"/>
            </a:lvl1pPr>
          </a:lstStyle>
          <a:p>
            <a:fld id="{2834DB60-B0F5-435F-9910-A6211CD48144}" type="slidenum">
              <a:rPr lang="en-GB" smtClean="0"/>
              <a:t>‹#›</a:t>
            </a:fld>
            <a:endParaRPr lang="en-GB"/>
          </a:p>
        </p:txBody>
      </p:sp>
    </p:spTree>
    <p:extLst>
      <p:ext uri="{BB962C8B-B14F-4D97-AF65-F5344CB8AC3E}">
        <p14:creationId xmlns:p14="http://schemas.microsoft.com/office/powerpoint/2010/main" val="409374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34DB60-B0F5-435F-9910-A6211CD48144}" type="slidenum">
              <a:rPr lang="en-GB" smtClean="0"/>
              <a:t>1</a:t>
            </a:fld>
            <a:endParaRPr lang="en-GB"/>
          </a:p>
        </p:txBody>
      </p:sp>
    </p:spTree>
    <p:extLst>
      <p:ext uri="{BB962C8B-B14F-4D97-AF65-F5344CB8AC3E}">
        <p14:creationId xmlns:p14="http://schemas.microsoft.com/office/powerpoint/2010/main" val="49123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34DB60-B0F5-435F-9910-A6211CD48144}" type="slidenum">
              <a:rPr lang="en-GB" smtClean="0"/>
              <a:t>10</a:t>
            </a:fld>
            <a:endParaRPr lang="en-GB"/>
          </a:p>
        </p:txBody>
      </p:sp>
    </p:spTree>
    <p:extLst>
      <p:ext uri="{BB962C8B-B14F-4D97-AF65-F5344CB8AC3E}">
        <p14:creationId xmlns:p14="http://schemas.microsoft.com/office/powerpoint/2010/main" val="7357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34DB60-B0F5-435F-9910-A6211CD48144}" type="slidenum">
              <a:rPr lang="en-GB" smtClean="0"/>
              <a:t>11</a:t>
            </a:fld>
            <a:endParaRPr lang="en-GB"/>
          </a:p>
        </p:txBody>
      </p:sp>
    </p:spTree>
    <p:extLst>
      <p:ext uri="{BB962C8B-B14F-4D97-AF65-F5344CB8AC3E}">
        <p14:creationId xmlns:p14="http://schemas.microsoft.com/office/powerpoint/2010/main" val="281131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Y/p agree that school is mostly useless, they don’t see that it was offering them opportunities anyway, so not such a big loss. </a:t>
            </a:r>
          </a:p>
          <a:p>
            <a:r>
              <a:rPr lang="en-GB" dirty="0"/>
              <a:t>Like the Lads, they expect to work, but their chances of succeeding in this are more limited.</a:t>
            </a:r>
          </a:p>
        </p:txBody>
      </p:sp>
      <p:sp>
        <p:nvSpPr>
          <p:cNvPr id="4" name="Slide Number Placeholder 3"/>
          <p:cNvSpPr>
            <a:spLocks noGrp="1"/>
          </p:cNvSpPr>
          <p:nvPr>
            <p:ph type="sldNum" sz="quarter" idx="5"/>
          </p:nvPr>
        </p:nvSpPr>
        <p:spPr/>
        <p:txBody>
          <a:bodyPr/>
          <a:lstStyle/>
          <a:p>
            <a:fld id="{2834DB60-B0F5-435F-9910-A6211CD48144}" type="slidenum">
              <a:rPr lang="en-GB" smtClean="0"/>
              <a:t>12</a:t>
            </a:fld>
            <a:endParaRPr lang="en-GB"/>
          </a:p>
        </p:txBody>
      </p:sp>
    </p:spTree>
    <p:extLst>
      <p:ext uri="{BB962C8B-B14F-4D97-AF65-F5344CB8AC3E}">
        <p14:creationId xmlns:p14="http://schemas.microsoft.com/office/powerpoint/2010/main" val="102174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been an educator and an activist before research</a:t>
            </a:r>
          </a:p>
        </p:txBody>
      </p:sp>
      <p:sp>
        <p:nvSpPr>
          <p:cNvPr id="4" name="Slide Number Placeholder 3"/>
          <p:cNvSpPr>
            <a:spLocks noGrp="1"/>
          </p:cNvSpPr>
          <p:nvPr>
            <p:ph type="sldNum" sz="quarter" idx="5"/>
          </p:nvPr>
        </p:nvSpPr>
        <p:spPr/>
        <p:txBody>
          <a:bodyPr/>
          <a:lstStyle/>
          <a:p>
            <a:fld id="{2834DB60-B0F5-435F-9910-A6211CD48144}" type="slidenum">
              <a:rPr lang="en-GB" smtClean="0"/>
              <a:t>2</a:t>
            </a:fld>
            <a:endParaRPr lang="en-GB"/>
          </a:p>
        </p:txBody>
      </p:sp>
    </p:spTree>
    <p:extLst>
      <p:ext uri="{BB962C8B-B14F-4D97-AF65-F5344CB8AC3E}">
        <p14:creationId xmlns:p14="http://schemas.microsoft.com/office/powerpoint/2010/main" val="57307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distinction – some unofficial like off-rolling is illegal, some is just under the radar, managed moves etc</a:t>
            </a:r>
          </a:p>
        </p:txBody>
      </p:sp>
      <p:sp>
        <p:nvSpPr>
          <p:cNvPr id="4" name="Slide Number Placeholder 3"/>
          <p:cNvSpPr>
            <a:spLocks noGrp="1"/>
          </p:cNvSpPr>
          <p:nvPr>
            <p:ph type="sldNum" sz="quarter" idx="5"/>
          </p:nvPr>
        </p:nvSpPr>
        <p:spPr/>
        <p:txBody>
          <a:bodyPr/>
          <a:lstStyle/>
          <a:p>
            <a:fld id="{2834DB60-B0F5-435F-9910-A6211CD48144}" type="slidenum">
              <a:rPr lang="en-GB" smtClean="0"/>
              <a:t>3</a:t>
            </a:fld>
            <a:endParaRPr lang="en-GB"/>
          </a:p>
        </p:txBody>
      </p:sp>
    </p:spTree>
    <p:extLst>
      <p:ext uri="{BB962C8B-B14F-4D97-AF65-F5344CB8AC3E}">
        <p14:creationId xmlns:p14="http://schemas.microsoft.com/office/powerpoint/2010/main" val="122426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argue that these y/p had reduced life chances anyway, that is part of the problem. Life chances / costs include health</a:t>
            </a:r>
          </a:p>
        </p:txBody>
      </p:sp>
      <p:sp>
        <p:nvSpPr>
          <p:cNvPr id="4" name="Slide Number Placeholder 3"/>
          <p:cNvSpPr>
            <a:spLocks noGrp="1"/>
          </p:cNvSpPr>
          <p:nvPr>
            <p:ph type="sldNum" sz="quarter" idx="5"/>
          </p:nvPr>
        </p:nvSpPr>
        <p:spPr/>
        <p:txBody>
          <a:bodyPr/>
          <a:lstStyle/>
          <a:p>
            <a:fld id="{2834DB60-B0F5-435F-9910-A6211CD48144}" type="slidenum">
              <a:rPr lang="en-GB" smtClean="0"/>
              <a:t>4</a:t>
            </a:fld>
            <a:endParaRPr lang="en-GB"/>
          </a:p>
        </p:txBody>
      </p:sp>
    </p:spTree>
    <p:extLst>
      <p:ext uri="{BB962C8B-B14F-4D97-AF65-F5344CB8AC3E}">
        <p14:creationId xmlns:p14="http://schemas.microsoft.com/office/powerpoint/2010/main" val="30863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Drawing on ideas from these places, to think about school exclusion in a different way</a:t>
            </a:r>
          </a:p>
          <a:p>
            <a:r>
              <a:rPr lang="en-GB" dirty="0"/>
              <a:t>CR allows you to think about the human experience as one element within unseen social structures – people have (some) agency within the structural</a:t>
            </a:r>
          </a:p>
          <a:p>
            <a:r>
              <a:rPr lang="en-GB" dirty="0"/>
              <a:t>L2L showed that the Lads responses were rational in their context – creative not passive</a:t>
            </a:r>
          </a:p>
        </p:txBody>
      </p:sp>
      <p:sp>
        <p:nvSpPr>
          <p:cNvPr id="4" name="Slide Number Placeholder 3"/>
          <p:cNvSpPr>
            <a:spLocks noGrp="1"/>
          </p:cNvSpPr>
          <p:nvPr>
            <p:ph type="sldNum" sz="quarter" idx="5"/>
          </p:nvPr>
        </p:nvSpPr>
        <p:spPr/>
        <p:txBody>
          <a:bodyPr/>
          <a:lstStyle/>
          <a:p>
            <a:fld id="{2834DB60-B0F5-435F-9910-A6211CD48144}" type="slidenum">
              <a:rPr lang="en-GB" smtClean="0"/>
              <a:t>5</a:t>
            </a:fld>
            <a:endParaRPr lang="en-GB"/>
          </a:p>
        </p:txBody>
      </p:sp>
    </p:spTree>
    <p:extLst>
      <p:ext uri="{BB962C8B-B14F-4D97-AF65-F5344CB8AC3E}">
        <p14:creationId xmlns:p14="http://schemas.microsoft.com/office/powerpoint/2010/main" val="12643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Willis managed to show that the Lads were part of reproducing society, without placing blame on them</a:t>
            </a:r>
          </a:p>
        </p:txBody>
      </p:sp>
      <p:sp>
        <p:nvSpPr>
          <p:cNvPr id="4" name="Slide Number Placeholder 3"/>
          <p:cNvSpPr>
            <a:spLocks noGrp="1"/>
          </p:cNvSpPr>
          <p:nvPr>
            <p:ph type="sldNum" sz="quarter" idx="5"/>
          </p:nvPr>
        </p:nvSpPr>
        <p:spPr/>
        <p:txBody>
          <a:bodyPr/>
          <a:lstStyle/>
          <a:p>
            <a:fld id="{2834DB60-B0F5-435F-9910-A6211CD48144}" type="slidenum">
              <a:rPr lang="en-GB" smtClean="0"/>
              <a:t>6</a:t>
            </a:fld>
            <a:endParaRPr lang="en-GB"/>
          </a:p>
        </p:txBody>
      </p:sp>
    </p:spTree>
    <p:extLst>
      <p:ext uri="{BB962C8B-B14F-4D97-AF65-F5344CB8AC3E}">
        <p14:creationId xmlns:p14="http://schemas.microsoft.com/office/powerpoint/2010/main" val="16919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photo on the front, this conference is concerned with place and this research is done in an area where the industry has died and not a lot has taken it’s place</a:t>
            </a:r>
          </a:p>
          <a:p>
            <a:r>
              <a:rPr lang="en-GB" dirty="0"/>
              <a:t>My y/p are all PX or unofficially excluded</a:t>
            </a:r>
          </a:p>
        </p:txBody>
      </p:sp>
      <p:sp>
        <p:nvSpPr>
          <p:cNvPr id="4" name="Slide Number Placeholder 3"/>
          <p:cNvSpPr>
            <a:spLocks noGrp="1"/>
          </p:cNvSpPr>
          <p:nvPr>
            <p:ph type="sldNum" sz="quarter" idx="5"/>
          </p:nvPr>
        </p:nvSpPr>
        <p:spPr/>
        <p:txBody>
          <a:bodyPr/>
          <a:lstStyle/>
          <a:p>
            <a:fld id="{2834DB60-B0F5-435F-9910-A6211CD48144}" type="slidenum">
              <a:rPr lang="en-GB" smtClean="0"/>
              <a:t>7</a:t>
            </a:fld>
            <a:endParaRPr lang="en-GB"/>
          </a:p>
        </p:txBody>
      </p:sp>
    </p:spTree>
    <p:extLst>
      <p:ext uri="{BB962C8B-B14F-4D97-AF65-F5344CB8AC3E}">
        <p14:creationId xmlns:p14="http://schemas.microsoft.com/office/powerpoint/2010/main" val="61319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expected them to feel robbed of their education, but in fact they weren’t that convinced by school anyway. They expect and plan to work in manual jobs which they feel well equipped for.</a:t>
            </a:r>
          </a:p>
          <a:p>
            <a:r>
              <a:rPr lang="en-GB" dirty="0"/>
              <a:t>Almost all of the y/p mentioned having some form of SEND, especially ADHD and ASD.</a:t>
            </a:r>
          </a:p>
        </p:txBody>
      </p:sp>
      <p:sp>
        <p:nvSpPr>
          <p:cNvPr id="4" name="Slide Number Placeholder 3"/>
          <p:cNvSpPr>
            <a:spLocks noGrp="1"/>
          </p:cNvSpPr>
          <p:nvPr>
            <p:ph type="sldNum" sz="quarter" idx="5"/>
          </p:nvPr>
        </p:nvSpPr>
        <p:spPr/>
        <p:txBody>
          <a:bodyPr/>
          <a:lstStyle/>
          <a:p>
            <a:fld id="{2834DB60-B0F5-435F-9910-A6211CD48144}" type="slidenum">
              <a:rPr lang="en-GB" smtClean="0"/>
              <a:t>8</a:t>
            </a:fld>
            <a:endParaRPr lang="en-GB"/>
          </a:p>
        </p:txBody>
      </p:sp>
    </p:spTree>
    <p:extLst>
      <p:ext uri="{BB962C8B-B14F-4D97-AF65-F5344CB8AC3E}">
        <p14:creationId xmlns:p14="http://schemas.microsoft.com/office/powerpoint/2010/main" val="119944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t>
            </a:r>
          </a:p>
        </p:txBody>
      </p:sp>
      <p:sp>
        <p:nvSpPr>
          <p:cNvPr id="4" name="Slide Number Placeholder 3"/>
          <p:cNvSpPr>
            <a:spLocks noGrp="1"/>
          </p:cNvSpPr>
          <p:nvPr>
            <p:ph type="sldNum" sz="quarter" idx="5"/>
          </p:nvPr>
        </p:nvSpPr>
        <p:spPr/>
        <p:txBody>
          <a:bodyPr/>
          <a:lstStyle/>
          <a:p>
            <a:fld id="{2834DB60-B0F5-435F-9910-A6211CD48144}" type="slidenum">
              <a:rPr lang="en-GB" smtClean="0"/>
              <a:t>9</a:t>
            </a:fld>
            <a:endParaRPr lang="en-GB"/>
          </a:p>
        </p:txBody>
      </p:sp>
    </p:spTree>
    <p:extLst>
      <p:ext uri="{BB962C8B-B14F-4D97-AF65-F5344CB8AC3E}">
        <p14:creationId xmlns:p14="http://schemas.microsoft.com/office/powerpoint/2010/main" val="197949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66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7/3/2022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259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7/3/2022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6581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4F0E216-BA48-4F04-AC4F-645AA0DD6AC6}" type="datetimeFigureOut">
              <a:rPr lang="en-US" smtClean="0"/>
              <a:t>7/3/2022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39607A7-8386-47DB-8578-DDEDD194E5D4}" type="slidenum">
              <a:rPr lang="en-US" smtClean="0"/>
              <a:t>‹#›</a:t>
            </a:fld>
            <a:endParaRPr lang="en-US" dirty="0"/>
          </a:p>
        </p:txBody>
      </p:sp>
    </p:spTree>
    <p:extLst>
      <p:ext uri="{BB962C8B-B14F-4D97-AF65-F5344CB8AC3E}">
        <p14:creationId xmlns:p14="http://schemas.microsoft.com/office/powerpoint/2010/main" val="6765124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156527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4F0E216-BA48-4F04-AC4F-645AA0DD6AC6}" type="datetimeFigureOut">
              <a:rPr lang="en-US" smtClean="0"/>
              <a:t>7/3/2022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68211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F0E216-BA48-4F04-AC4F-645AA0DD6AC6}"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343256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95738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F0E216-BA48-4F04-AC4F-645AA0DD6AC6}" type="datetimeFigureOut">
              <a:rPr lang="en-US" smtClean="0"/>
              <a:t>7/3/2022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46849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0E216-BA48-4F04-AC4F-645AA0DD6AC6}" type="datetimeFigureOut">
              <a:rPr lang="en-US" smtClean="0"/>
              <a:t>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49878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4F0E216-BA48-4F04-AC4F-645AA0DD6AC6}" type="datetimeFigureOut">
              <a:rPr lang="en-US" smtClean="0"/>
              <a:t>7/3/2022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39607A7-8386-47DB-8578-DDEDD194E5D4}"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767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067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4F0E216-BA48-4F04-AC4F-645AA0DD6AC6}" type="datetimeFigureOut">
              <a:rPr lang="en-US" smtClean="0"/>
              <a:t>7/3/2022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39607A7-8386-47DB-8578-DDEDD194E5D4}"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2445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65537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052145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4F0E216-BA48-4F04-AC4F-645AA0DD6AC6}" type="datetimeFigureOut">
              <a:rPr lang="en-US" smtClean="0"/>
              <a:t>7/3/2022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39607A7-8386-47DB-8578-DDEDD194E5D4}" type="slidenum">
              <a:rPr lang="en-US" smtClean="0"/>
              <a:t>‹#›</a:t>
            </a:fld>
            <a:endParaRPr lang="en-US" dirty="0"/>
          </a:p>
        </p:txBody>
      </p:sp>
    </p:spTree>
    <p:extLst>
      <p:ext uri="{BB962C8B-B14F-4D97-AF65-F5344CB8AC3E}">
        <p14:creationId xmlns:p14="http://schemas.microsoft.com/office/powerpoint/2010/main" val="18557290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7427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4F0E216-BA48-4F04-AC4F-645AA0DD6AC6}" type="datetimeFigureOut">
              <a:rPr lang="en-US" smtClean="0"/>
              <a:t>7/3/2022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3910591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F0E216-BA48-4F04-AC4F-645AA0DD6AC6}"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91893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42935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F0E216-BA48-4F04-AC4F-645AA0DD6AC6}" type="datetimeFigureOut">
              <a:rPr lang="en-US" smtClean="0"/>
              <a:t>7/3/2022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88477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0E216-BA48-4F04-AC4F-645AA0DD6AC6}" type="datetimeFigureOut">
              <a:rPr lang="en-US" smtClean="0"/>
              <a:t>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0515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0832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4F0E216-BA48-4F04-AC4F-645AA0DD6AC6}" type="datetimeFigureOut">
              <a:rPr lang="en-US" smtClean="0"/>
              <a:t>7/3/2022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39607A7-8386-47DB-8578-DDEDD194E5D4}"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6960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4F0E216-BA48-4F04-AC4F-645AA0DD6AC6}" type="datetimeFigureOut">
              <a:rPr lang="en-US" smtClean="0"/>
              <a:t>7/3/2022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39607A7-8386-47DB-8578-DDEDD194E5D4}"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6617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71468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98444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684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134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83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18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6010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575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71773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0" r:id="rId6"/>
    <p:sldLayoutId id="2147483826" r:id="rId7"/>
    <p:sldLayoutId id="2147483827" r:id="rId8"/>
    <p:sldLayoutId id="2147483828" r:id="rId9"/>
    <p:sldLayoutId id="2147483829" r:id="rId10"/>
    <p:sldLayoutId id="2147483831" r:id="rId11"/>
  </p:sldLayoutIdLst>
  <p:hf sldNum="0" hdr="0" ftr="0" dt="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4F0E216-BA48-4F04-AC4F-645AA0DD6AC6}" type="datetimeFigureOut">
              <a:rPr lang="en-US" smtClean="0"/>
              <a:pPr/>
              <a:t>7/3/2022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6553826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4F0E216-BA48-4F04-AC4F-645AA0DD6AC6}" type="datetimeFigureOut">
              <a:rPr lang="en-US" smtClean="0"/>
              <a:pPr/>
              <a:t>7/3/2022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57590899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xplore-education-statistics.service.gov.uk/find-statistics/permanent-and-fixed-period-exclusions-in-england/2019-20"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2FA4AF-0799-4BC3-BD33-EE19B42800CE}"/>
              </a:ext>
            </a:extLst>
          </p:cNvPr>
          <p:cNvSpPr>
            <a:spLocks noGrp="1"/>
          </p:cNvSpPr>
          <p:nvPr>
            <p:ph type="ctrTitle"/>
          </p:nvPr>
        </p:nvSpPr>
        <p:spPr>
          <a:xfrm>
            <a:off x="5220928" y="965200"/>
            <a:ext cx="5999002" cy="4927600"/>
          </a:xfrm>
        </p:spPr>
        <p:txBody>
          <a:bodyPr anchor="ctr">
            <a:normAutofit fontScale="90000"/>
          </a:bodyPr>
          <a:lstStyle/>
          <a:p>
            <a:r>
              <a:rPr lang="en-GB" sz="6200" b="1" dirty="0">
                <a:solidFill>
                  <a:schemeClr val="tx2"/>
                </a:solidFill>
              </a:rPr>
              <a:t>Learning to (not) labour? </a:t>
            </a:r>
            <a:br>
              <a:rPr lang="en-GB" sz="6200" b="1" dirty="0">
                <a:solidFill>
                  <a:schemeClr val="tx2"/>
                </a:solidFill>
              </a:rPr>
            </a:br>
            <a:r>
              <a:rPr lang="en-GB" sz="6200" b="1" dirty="0">
                <a:solidFill>
                  <a:schemeClr val="tx2"/>
                </a:solidFill>
              </a:rPr>
              <a:t>An exploration of school exclusion</a:t>
            </a:r>
            <a:br>
              <a:rPr lang="en-GB" sz="6200" b="1" dirty="0">
                <a:solidFill>
                  <a:schemeClr val="tx2"/>
                </a:solidFill>
              </a:rPr>
            </a:br>
            <a:br>
              <a:rPr lang="en-GB" sz="6200" b="1" dirty="0">
                <a:solidFill>
                  <a:schemeClr val="tx2"/>
                </a:solidFill>
              </a:rPr>
            </a:br>
            <a:r>
              <a:rPr lang="en-GB" sz="4000" b="1" i="1" dirty="0">
                <a:solidFill>
                  <a:schemeClr val="tx2"/>
                </a:solidFill>
              </a:rPr>
              <a:t>People, Place and Policy 2022</a:t>
            </a:r>
            <a:endParaRPr lang="en-GB" sz="6200" b="1" i="1" dirty="0">
              <a:solidFill>
                <a:schemeClr val="tx2"/>
              </a:solidFill>
            </a:endParaRPr>
          </a:p>
        </p:txBody>
      </p:sp>
      <p:sp>
        <p:nvSpPr>
          <p:cNvPr id="13" name="Rectangle 16">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4C42BB93-A605-4892-A39D-579FFEE2636B}"/>
              </a:ext>
            </a:extLst>
          </p:cNvPr>
          <p:cNvSpPr>
            <a:spLocks noGrp="1"/>
          </p:cNvSpPr>
          <p:nvPr>
            <p:ph type="subTitle" idx="1"/>
          </p:nvPr>
        </p:nvSpPr>
        <p:spPr>
          <a:xfrm>
            <a:off x="823356" y="1159565"/>
            <a:ext cx="2938022" cy="4439055"/>
          </a:xfrm>
        </p:spPr>
        <p:txBody>
          <a:bodyPr anchor="ctr">
            <a:normAutofit fontScale="92500" lnSpcReduction="10000"/>
          </a:bodyPr>
          <a:lstStyle/>
          <a:p>
            <a:r>
              <a:rPr lang="en-GB" dirty="0">
                <a:solidFill>
                  <a:srgbClr val="FFFFFF"/>
                </a:solidFill>
              </a:rPr>
              <a:t>Stephanie King </a:t>
            </a:r>
          </a:p>
          <a:p>
            <a:r>
              <a:rPr lang="en-GB" dirty="0">
                <a:solidFill>
                  <a:srgbClr val="FFFFFF"/>
                </a:solidFill>
              </a:rPr>
              <a:t>PGR, Nottingham Trent University</a:t>
            </a:r>
          </a:p>
          <a:p>
            <a:r>
              <a:rPr lang="en-GB" dirty="0">
                <a:solidFill>
                  <a:srgbClr val="FFFFFF"/>
                </a:solidFill>
              </a:rPr>
              <a:t>Supervisors: Dr Andrew Clapham, </a:t>
            </a:r>
          </a:p>
          <a:p>
            <a:r>
              <a:rPr lang="en-GB" dirty="0">
                <a:solidFill>
                  <a:srgbClr val="FFFFFF"/>
                </a:solidFill>
              </a:rPr>
              <a:t>Dr Anne O'Grady</a:t>
            </a:r>
          </a:p>
        </p:txBody>
      </p:sp>
      <p:pic>
        <p:nvPicPr>
          <p:cNvPr id="7" name="Picture 6" descr="A coal mine pit head on display in a public park&#10;&#10;">
            <a:extLst>
              <a:ext uri="{FF2B5EF4-FFF2-40B4-BE49-F238E27FC236}">
                <a16:creationId xmlns:a16="http://schemas.microsoft.com/office/drawing/2014/main" id="{BA443B8F-8344-888F-DB20-203C0BEE6466}"/>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279432" y="0"/>
            <a:ext cx="5881994" cy="6400799"/>
          </a:xfrm>
          <a:prstGeom prst="rect">
            <a:avLst/>
          </a:prstGeom>
        </p:spPr>
      </p:pic>
      <p:sp>
        <p:nvSpPr>
          <p:cNvPr id="14" name="Rectangle 18">
            <a:extLst>
              <a:ext uri="{FF2B5EF4-FFF2-40B4-BE49-F238E27FC236}">
                <a16:creationId xmlns:a16="http://schemas.microsoft.com/office/drawing/2014/main" id="{01F84CF8-2331-415C-BB60-2C921D641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755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0BF6E-2C41-4D22-8951-47EC60AD805A}"/>
              </a:ext>
            </a:extLst>
          </p:cNvPr>
          <p:cNvSpPr>
            <a:spLocks noGrp="1"/>
          </p:cNvSpPr>
          <p:nvPr>
            <p:ph type="title"/>
          </p:nvPr>
        </p:nvSpPr>
        <p:spPr>
          <a:xfrm>
            <a:off x="1097280" y="286603"/>
            <a:ext cx="10058400" cy="1450757"/>
          </a:xfrm>
        </p:spPr>
        <p:txBody>
          <a:bodyPr>
            <a:normAutofit/>
          </a:bodyPr>
          <a:lstStyle/>
          <a:p>
            <a:r>
              <a:rPr lang="en-GB" dirty="0"/>
              <a:t>Initial Findings</a:t>
            </a:r>
          </a:p>
        </p:txBody>
      </p:sp>
      <p:cxnSp>
        <p:nvCxnSpPr>
          <p:cNvPr id="20" name="Straight Connector 19">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FA63798-DDD9-86BA-2DF0-83BE71AC99BB}"/>
              </a:ext>
            </a:extLst>
          </p:cNvPr>
          <p:cNvGraphicFramePr>
            <a:graphicFrameLocks noGrp="1"/>
          </p:cNvGraphicFramePr>
          <p:nvPr>
            <p:ph idx="1"/>
            <p:extLst>
              <p:ext uri="{D42A27DB-BD31-4B8C-83A1-F6EECF244321}">
                <p14:modId xmlns:p14="http://schemas.microsoft.com/office/powerpoint/2010/main" val="71080403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677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0BF6E-2C41-4D22-8951-47EC60AD805A}"/>
              </a:ext>
            </a:extLst>
          </p:cNvPr>
          <p:cNvSpPr>
            <a:spLocks noGrp="1"/>
          </p:cNvSpPr>
          <p:nvPr>
            <p:ph type="title"/>
          </p:nvPr>
        </p:nvSpPr>
        <p:spPr>
          <a:xfrm>
            <a:off x="1097280" y="286603"/>
            <a:ext cx="10058400" cy="1450757"/>
          </a:xfrm>
        </p:spPr>
        <p:txBody>
          <a:bodyPr>
            <a:normAutofit/>
          </a:bodyPr>
          <a:lstStyle/>
          <a:p>
            <a:r>
              <a:rPr lang="en-GB" dirty="0"/>
              <a:t>Initial Findings</a:t>
            </a:r>
          </a:p>
        </p:txBody>
      </p:sp>
      <p:cxnSp>
        <p:nvCxnSpPr>
          <p:cNvPr id="20" name="Straight Connector 19">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FA63798-DDD9-86BA-2DF0-83BE71AC99BB}"/>
              </a:ext>
            </a:extLst>
          </p:cNvPr>
          <p:cNvGraphicFramePr>
            <a:graphicFrameLocks noGrp="1"/>
          </p:cNvGraphicFramePr>
          <p:nvPr>
            <p:ph idx="1"/>
            <p:extLst>
              <p:ext uri="{D42A27DB-BD31-4B8C-83A1-F6EECF244321}">
                <p14:modId xmlns:p14="http://schemas.microsoft.com/office/powerpoint/2010/main" val="103477561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961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7F35-E4F5-4209-89AF-74C61B952354}"/>
              </a:ext>
            </a:extLst>
          </p:cNvPr>
          <p:cNvSpPr>
            <a:spLocks noGrp="1"/>
          </p:cNvSpPr>
          <p:nvPr>
            <p:ph type="title"/>
          </p:nvPr>
        </p:nvSpPr>
        <p:spPr/>
        <p:txBody>
          <a:bodyPr/>
          <a:lstStyle/>
          <a:p>
            <a:r>
              <a:rPr lang="en-GB" dirty="0"/>
              <a:t>School exclusion, learning to (not) labour?</a:t>
            </a:r>
          </a:p>
        </p:txBody>
      </p:sp>
      <p:graphicFrame>
        <p:nvGraphicFramePr>
          <p:cNvPr id="5" name="Content Placeholder 2">
            <a:extLst>
              <a:ext uri="{FF2B5EF4-FFF2-40B4-BE49-F238E27FC236}">
                <a16:creationId xmlns:a16="http://schemas.microsoft.com/office/drawing/2014/main" id="{87CB5FB6-B1FE-4C57-A554-E77FC30268CF}"/>
              </a:ext>
            </a:extLst>
          </p:cNvPr>
          <p:cNvGraphicFramePr>
            <a:graphicFrameLocks noGrp="1"/>
          </p:cNvGraphicFramePr>
          <p:nvPr>
            <p:ph idx="1"/>
            <p:extLst>
              <p:ext uri="{D42A27DB-BD31-4B8C-83A1-F6EECF244321}">
                <p14:modId xmlns:p14="http://schemas.microsoft.com/office/powerpoint/2010/main" val="2284149255"/>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ED248-2705-4C86-8CB3-29C2F73F79BF}"/>
              </a:ext>
            </a:extLst>
          </p:cNvPr>
          <p:cNvSpPr>
            <a:spLocks noGrp="1"/>
          </p:cNvSpPr>
          <p:nvPr>
            <p:ph type="title"/>
          </p:nvPr>
        </p:nvSpPr>
        <p:spPr>
          <a:xfrm>
            <a:off x="5172074" y="286603"/>
            <a:ext cx="5983605" cy="1450757"/>
          </a:xfrm>
        </p:spPr>
        <p:txBody>
          <a:bodyPr vert="horz" lIns="91440" tIns="45720" rIns="91440" bIns="45720" rtlCol="0">
            <a:normAutofit/>
          </a:bodyPr>
          <a:lstStyle/>
          <a:p>
            <a:r>
              <a:rPr lang="en-US" dirty="0"/>
              <a:t>Thoughts for discussion</a:t>
            </a:r>
          </a:p>
        </p:txBody>
      </p:sp>
      <p:pic>
        <p:nvPicPr>
          <p:cNvPr id="5" name="Content Placeholder 4" descr="Different colored question marks">
            <a:extLst>
              <a:ext uri="{FF2B5EF4-FFF2-40B4-BE49-F238E27FC236}">
                <a16:creationId xmlns:a16="http://schemas.microsoft.com/office/drawing/2014/main" id="{42838159-3117-48B9-9E6D-369A40B1C8B9}"/>
              </a:ext>
            </a:extLst>
          </p:cNvPr>
          <p:cNvPicPr>
            <a:picLocks noChangeAspect="1"/>
          </p:cNvPicPr>
          <p:nvPr/>
        </p:nvPicPr>
        <p:blipFill rotWithShape="1">
          <a:blip r:embed="rId2">
            <a:extLst>
              <a:ext uri="{28A0092B-C50C-407E-A947-70E740481C1C}">
                <a14:useLocalDpi xmlns:a14="http://schemas.microsoft.com/office/drawing/2010/main" val="0"/>
              </a:ext>
            </a:extLst>
          </a:blip>
          <a:srcRect l="30154" r="29597"/>
          <a:stretch/>
        </p:blipFill>
        <p:spPr>
          <a:xfrm>
            <a:off x="20" y="10"/>
            <a:ext cx="4580077" cy="6400784"/>
          </a:xfrm>
          <a:prstGeom prst="rect">
            <a:avLst/>
          </a:prstGeom>
        </p:spPr>
      </p:pic>
      <p:cxnSp>
        <p:nvCxnSpPr>
          <p:cNvPr id="22"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2CA85193-6EBC-4705-FCFD-EA882BC9EF90}"/>
              </a:ext>
            </a:extLst>
          </p:cNvPr>
          <p:cNvSpPr>
            <a:spLocks noGrp="1"/>
          </p:cNvSpPr>
          <p:nvPr>
            <p:ph idx="1"/>
          </p:nvPr>
        </p:nvSpPr>
        <p:spPr>
          <a:xfrm>
            <a:off x="5172074" y="2108201"/>
            <a:ext cx="5983606" cy="3760891"/>
          </a:xfrm>
        </p:spPr>
        <p:txBody>
          <a:bodyPr>
            <a:normAutofit lnSpcReduction="10000"/>
          </a:bodyPr>
          <a:lstStyle/>
          <a:p>
            <a:pPr>
              <a:buFont typeface="Arial" panose="020B0604020202020204" pitchFamily="34" charset="0"/>
              <a:buChar char="•"/>
            </a:pPr>
            <a:r>
              <a:rPr lang="en-US" dirty="0"/>
              <a:t> </a:t>
            </a:r>
            <a:r>
              <a:rPr lang="en-US" sz="2400" dirty="0"/>
              <a:t>The difference between my analysis of school exclusion and that of the young people</a:t>
            </a:r>
          </a:p>
          <a:p>
            <a:pPr>
              <a:buFont typeface="Arial" panose="020B0604020202020204" pitchFamily="34" charset="0"/>
              <a:buChar char="•"/>
            </a:pPr>
            <a:r>
              <a:rPr lang="en-US" sz="2400" dirty="0"/>
              <a:t> How to articulate ideas of working-class counter-school culture without blaming the young people</a:t>
            </a:r>
          </a:p>
          <a:p>
            <a:pPr>
              <a:buFont typeface="Arial" panose="020B0604020202020204" pitchFamily="34" charset="0"/>
              <a:buChar char="•"/>
            </a:pPr>
            <a:r>
              <a:rPr lang="en-US" dirty="0"/>
              <a:t> </a:t>
            </a:r>
            <a:r>
              <a:rPr lang="en-US" sz="2400" dirty="0"/>
              <a:t>What kind of school do we want for </a:t>
            </a:r>
            <a:r>
              <a:rPr lang="en-US" sz="2400" i="1" dirty="0"/>
              <a:t>all</a:t>
            </a:r>
            <a:r>
              <a:rPr lang="en-US" sz="2400" dirty="0"/>
              <a:t> of our young people?</a:t>
            </a:r>
            <a:endParaRPr lang="en-US" dirty="0"/>
          </a:p>
        </p:txBody>
      </p:sp>
      <p:sp>
        <p:nvSpPr>
          <p:cNvPr id="24" name="Rectangle 23">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194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fferent colored question marks">
            <a:extLst>
              <a:ext uri="{FF2B5EF4-FFF2-40B4-BE49-F238E27FC236}">
                <a16:creationId xmlns:a16="http://schemas.microsoft.com/office/drawing/2014/main" id="{42838159-3117-48B9-9E6D-369A40B1C8B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 y="10"/>
            <a:ext cx="12191999" cy="6857990"/>
          </a:xfrm>
          <a:prstGeom prst="rect">
            <a:avLst/>
          </a:prstGeom>
        </p:spPr>
      </p:pic>
      <p:sp>
        <p:nvSpPr>
          <p:cNvPr id="11" name="Rectangle 13">
            <a:extLst>
              <a:ext uri="{FF2B5EF4-FFF2-40B4-BE49-F238E27FC236}">
                <a16:creationId xmlns:a16="http://schemas.microsoft.com/office/drawing/2014/main" id="{A37E0400-E9ED-46D6-A946-A7B49DB41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5000"/>
                </a:schemeClr>
              </a:gs>
              <a:gs pos="33000">
                <a:schemeClr val="tx1">
                  <a:alpha val="20000"/>
                </a:schemeClr>
              </a:gs>
              <a:gs pos="0">
                <a:schemeClr val="tx1">
                  <a:alpha val="0"/>
                </a:schemeClr>
              </a:gs>
              <a:gs pos="100000">
                <a:schemeClr val="tx1">
                  <a:alpha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CED248-2705-4C86-8CB3-29C2F73F79BF}"/>
              </a:ext>
            </a:extLst>
          </p:cNvPr>
          <p:cNvSpPr>
            <a:spLocks noGrp="1"/>
          </p:cNvSpPr>
          <p:nvPr>
            <p:ph type="title"/>
          </p:nvPr>
        </p:nvSpPr>
        <p:spPr>
          <a:xfrm>
            <a:off x="735791" y="3331444"/>
            <a:ext cx="6470692" cy="1229306"/>
          </a:xfrm>
        </p:spPr>
        <p:txBody>
          <a:bodyPr vert="horz" lIns="91440" tIns="45720" rIns="91440" bIns="45720" rtlCol="0" anchor="b">
            <a:normAutofit/>
          </a:bodyPr>
          <a:lstStyle/>
          <a:p>
            <a:r>
              <a:rPr lang="en-US" sz="5400">
                <a:solidFill>
                  <a:schemeClr val="bg1"/>
                </a:solidFill>
              </a:rPr>
              <a:t>Any Questions?</a:t>
            </a:r>
          </a:p>
        </p:txBody>
      </p:sp>
      <p:cxnSp>
        <p:nvCxnSpPr>
          <p:cNvPr id="13" name="Straight Connector 1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bg1">
                <a:alpha val="9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50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A709-B7D9-412E-B7A6-14E88118387C}"/>
              </a:ext>
            </a:extLst>
          </p:cNvPr>
          <p:cNvSpPr>
            <a:spLocks noGrp="1"/>
          </p:cNvSpPr>
          <p:nvPr>
            <p:ph type="title"/>
          </p:nvPr>
        </p:nvSpPr>
        <p:spPr/>
        <p:txBody>
          <a:bodyPr/>
          <a:lstStyle/>
          <a:p>
            <a:r>
              <a:rPr lang="en-GB" dirty="0"/>
              <a:t>References</a:t>
            </a:r>
          </a:p>
        </p:txBody>
      </p:sp>
      <p:sp>
        <p:nvSpPr>
          <p:cNvPr id="4" name="TextBox 3">
            <a:extLst>
              <a:ext uri="{FF2B5EF4-FFF2-40B4-BE49-F238E27FC236}">
                <a16:creationId xmlns:a16="http://schemas.microsoft.com/office/drawing/2014/main" id="{EB329F94-737B-4828-BABB-01CF3E14B096}"/>
              </a:ext>
            </a:extLst>
          </p:cNvPr>
          <p:cNvSpPr txBox="1"/>
          <p:nvPr/>
        </p:nvSpPr>
        <p:spPr>
          <a:xfrm>
            <a:off x="1190210" y="2456939"/>
            <a:ext cx="8291720" cy="1766189"/>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Archer, M., 2013. </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Critical Realism</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1st edition. ed. London: Routledge.</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rPr>
              <a:t>Department of Education, 2021. </a:t>
            </a:r>
            <a:r>
              <a:rPr lang="en-GB" sz="1800" i="1" dirty="0">
                <a:solidFill>
                  <a:srgbClr val="000000"/>
                </a:solidFill>
                <a:effectLst/>
                <a:latin typeface="Calibri" panose="020F0502020204030204" pitchFamily="34" charset="0"/>
                <a:ea typeface="Times New Roman" panose="02020603050405020304" pitchFamily="18" charset="0"/>
              </a:rPr>
              <a:t>Permanent exclusions and suspensions in England</a:t>
            </a:r>
            <a:r>
              <a:rPr lang="en-GB" sz="1800" dirty="0">
                <a:solidFill>
                  <a:srgbClr val="000000"/>
                </a:solidFill>
                <a:effectLst/>
                <a:latin typeface="Calibri" panose="020F0502020204030204" pitchFamily="34" charset="0"/>
                <a:ea typeface="Times New Roman" panose="02020603050405020304" pitchFamily="18" charset="0"/>
              </a:rPr>
              <a:t>. Available at: </a:t>
            </a:r>
            <a:r>
              <a:rPr lang="en-GB" sz="1800" u="sng" dirty="0">
                <a:solidFill>
                  <a:srgbClr val="0000FF"/>
                </a:solidFill>
                <a:effectLst/>
                <a:latin typeface="Calibri" panose="020F0502020204030204" pitchFamily="34" charset="0"/>
                <a:ea typeface="Times New Roman" panose="02020603050405020304" pitchFamily="18" charset="0"/>
                <a:hlinkClick r:id="rId2"/>
              </a:rPr>
              <a:t>https://explore-education-statistics.service.gov.uk/find-statistics/permanent-and-fixed-period-exclusions-in-england/2019-20</a:t>
            </a:r>
            <a:endParaRPr lang="en-GB" u="sng"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Willis, P., 1977. </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Learning to Labour</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London: Routledge.</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776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0D6A65C9-10B6-4080-B97A-4360C487EBCC}"/>
              </a:ext>
            </a:extLst>
          </p:cNvPr>
          <p:cNvSpPr>
            <a:spLocks noGrp="1"/>
          </p:cNvSpPr>
          <p:nvPr>
            <p:ph type="title"/>
          </p:nvPr>
        </p:nvSpPr>
        <p:spPr>
          <a:xfrm>
            <a:off x="573409" y="559477"/>
            <a:ext cx="3765200" cy="5709931"/>
          </a:xfrm>
        </p:spPr>
        <p:txBody>
          <a:bodyPr>
            <a:normAutofit/>
          </a:bodyPr>
          <a:lstStyle/>
          <a:p>
            <a:pPr algn="ctr"/>
            <a:r>
              <a:rPr lang="en-GB" sz="4400"/>
              <a:t>My background</a:t>
            </a:r>
          </a:p>
        </p:txBody>
      </p:sp>
      <p:graphicFrame>
        <p:nvGraphicFramePr>
          <p:cNvPr id="18" name="Content Placeholder 2">
            <a:extLst>
              <a:ext uri="{FF2B5EF4-FFF2-40B4-BE49-F238E27FC236}">
                <a16:creationId xmlns:a16="http://schemas.microsoft.com/office/drawing/2014/main" id="{C2F43FFA-4012-2077-AB2E-DF1D3840D4BC}"/>
              </a:ext>
            </a:extLst>
          </p:cNvPr>
          <p:cNvGraphicFramePr>
            <a:graphicFrameLocks noGrp="1"/>
          </p:cNvGraphicFramePr>
          <p:nvPr>
            <p:ph idx="1"/>
            <p:extLst>
              <p:ext uri="{D42A27DB-BD31-4B8C-83A1-F6EECF244321}">
                <p14:modId xmlns:p14="http://schemas.microsoft.com/office/powerpoint/2010/main" val="1111114533"/>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876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930D-49E7-1118-9D82-0FF2DC6BED25}"/>
              </a:ext>
            </a:extLst>
          </p:cNvPr>
          <p:cNvSpPr>
            <a:spLocks noGrp="1"/>
          </p:cNvSpPr>
          <p:nvPr>
            <p:ph type="title"/>
          </p:nvPr>
        </p:nvSpPr>
        <p:spPr/>
        <p:txBody>
          <a:bodyPr/>
          <a:lstStyle/>
          <a:p>
            <a:r>
              <a:rPr lang="en-GB" dirty="0"/>
              <a:t>What is school exclusion?</a:t>
            </a:r>
          </a:p>
        </p:txBody>
      </p:sp>
      <p:graphicFrame>
        <p:nvGraphicFramePr>
          <p:cNvPr id="5" name="Content Placeholder 2">
            <a:extLst>
              <a:ext uri="{FF2B5EF4-FFF2-40B4-BE49-F238E27FC236}">
                <a16:creationId xmlns:a16="http://schemas.microsoft.com/office/drawing/2014/main" id="{885995FC-0477-D3B6-873D-9D19ACC15E68}"/>
              </a:ext>
            </a:extLst>
          </p:cNvPr>
          <p:cNvGraphicFramePr>
            <a:graphicFrameLocks noGrp="1"/>
          </p:cNvGraphicFramePr>
          <p:nvPr>
            <p:ph idx="1"/>
            <p:extLst>
              <p:ext uri="{D42A27DB-BD31-4B8C-83A1-F6EECF244321}">
                <p14:modId xmlns:p14="http://schemas.microsoft.com/office/powerpoint/2010/main" val="4227062195"/>
              </p:ext>
            </p:extLst>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523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Rectangle 19">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3DD46A40-08F8-4407-A817-D3C4784E00C8}"/>
              </a:ext>
            </a:extLst>
          </p:cNvPr>
          <p:cNvSpPr>
            <a:spLocks noGrp="1"/>
          </p:cNvSpPr>
          <p:nvPr>
            <p:ph type="title"/>
          </p:nvPr>
        </p:nvSpPr>
        <p:spPr>
          <a:xfrm>
            <a:off x="573409" y="559477"/>
            <a:ext cx="3765200" cy="5709931"/>
          </a:xfrm>
        </p:spPr>
        <p:txBody>
          <a:bodyPr>
            <a:normAutofit/>
          </a:bodyPr>
          <a:lstStyle/>
          <a:p>
            <a:pPr algn="ctr"/>
            <a:r>
              <a:rPr lang="en-GB" dirty="0"/>
              <a:t>Why does is matter?</a:t>
            </a:r>
          </a:p>
        </p:txBody>
      </p:sp>
      <p:graphicFrame>
        <p:nvGraphicFramePr>
          <p:cNvPr id="28" name="Content Placeholder 2">
            <a:extLst>
              <a:ext uri="{FF2B5EF4-FFF2-40B4-BE49-F238E27FC236}">
                <a16:creationId xmlns:a16="http://schemas.microsoft.com/office/drawing/2014/main" id="{A242C748-C3CD-4E63-9609-5FE35A6C58FA}"/>
              </a:ext>
            </a:extLst>
          </p:cNvPr>
          <p:cNvGraphicFramePr>
            <a:graphicFrameLocks noGrp="1"/>
          </p:cNvGraphicFramePr>
          <p:nvPr>
            <p:ph idx="1"/>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3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C531C-23CE-45C9-9EFB-D9E2AB6CF32D}"/>
              </a:ext>
            </a:extLst>
          </p:cNvPr>
          <p:cNvSpPr>
            <a:spLocks noGrp="1"/>
          </p:cNvSpPr>
          <p:nvPr>
            <p:ph type="title"/>
          </p:nvPr>
        </p:nvSpPr>
        <p:spPr>
          <a:xfrm>
            <a:off x="1097280" y="286603"/>
            <a:ext cx="10058400" cy="1450757"/>
          </a:xfrm>
        </p:spPr>
        <p:txBody>
          <a:bodyPr>
            <a:normAutofit/>
          </a:bodyPr>
          <a:lstStyle/>
          <a:p>
            <a:r>
              <a:rPr lang="en-GB" dirty="0"/>
              <a:t>Theory &amp; Concepts</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02CE1B8-DCF5-40A4-AF1A-835A594607BF}"/>
              </a:ext>
            </a:extLst>
          </p:cNvPr>
          <p:cNvGraphicFramePr>
            <a:graphicFrameLocks noGrp="1"/>
          </p:cNvGraphicFramePr>
          <p:nvPr>
            <p:ph idx="1"/>
            <p:extLst>
              <p:ext uri="{D42A27DB-BD31-4B8C-83A1-F6EECF244321}">
                <p14:modId xmlns:p14="http://schemas.microsoft.com/office/powerpoint/2010/main" val="268484166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27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43EA5-D46C-4A70-B7A4-C1BCA6B8E374}"/>
              </a:ext>
            </a:extLst>
          </p:cNvPr>
          <p:cNvSpPr>
            <a:spLocks noGrp="1"/>
          </p:cNvSpPr>
          <p:nvPr>
            <p:ph type="title"/>
          </p:nvPr>
        </p:nvSpPr>
        <p:spPr>
          <a:xfrm>
            <a:off x="643467" y="634946"/>
            <a:ext cx="3689094" cy="5055904"/>
          </a:xfrm>
        </p:spPr>
        <p:txBody>
          <a:bodyPr anchor="ctr">
            <a:normAutofit/>
          </a:bodyPr>
          <a:lstStyle/>
          <a:p>
            <a:pPr algn="r"/>
            <a:r>
              <a:rPr lang="en-GB" dirty="0"/>
              <a:t>Learning to Labour</a:t>
            </a:r>
            <a:br>
              <a:rPr lang="en-GB" dirty="0"/>
            </a:br>
            <a:r>
              <a:rPr lang="en-GB" dirty="0"/>
              <a:t>Paul Willis (1977)</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FA6FC45-D945-4A9A-864F-F3C56E4C43CC}"/>
              </a:ext>
            </a:extLst>
          </p:cNvPr>
          <p:cNvGraphicFramePr>
            <a:graphicFrameLocks noGrp="1"/>
          </p:cNvGraphicFramePr>
          <p:nvPr>
            <p:ph idx="1"/>
            <p:extLst>
              <p:ext uri="{D42A27DB-BD31-4B8C-83A1-F6EECF244321}">
                <p14:modId xmlns:p14="http://schemas.microsoft.com/office/powerpoint/2010/main" val="2240407290"/>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39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1A2042B8-F710-287F-DF69-4B7E20C49EFF}"/>
              </a:ext>
            </a:extLst>
          </p:cNvPr>
          <p:cNvSpPr>
            <a:spLocks noGrp="1"/>
          </p:cNvSpPr>
          <p:nvPr>
            <p:ph type="title"/>
          </p:nvPr>
        </p:nvSpPr>
        <p:spPr>
          <a:xfrm>
            <a:off x="573409" y="559477"/>
            <a:ext cx="3765200" cy="5709931"/>
          </a:xfrm>
        </p:spPr>
        <p:txBody>
          <a:bodyPr>
            <a:normAutofit/>
          </a:bodyPr>
          <a:lstStyle/>
          <a:p>
            <a:pPr algn="ctr"/>
            <a:r>
              <a:rPr lang="en-GB"/>
              <a:t>Fieldwork</a:t>
            </a:r>
          </a:p>
        </p:txBody>
      </p:sp>
      <p:graphicFrame>
        <p:nvGraphicFramePr>
          <p:cNvPr id="17" name="Content Placeholder 2">
            <a:extLst>
              <a:ext uri="{FF2B5EF4-FFF2-40B4-BE49-F238E27FC236}">
                <a16:creationId xmlns:a16="http://schemas.microsoft.com/office/drawing/2014/main" id="{F1B41989-16E9-B5B6-4A62-C60B997AB021}"/>
              </a:ext>
            </a:extLst>
          </p:cNvPr>
          <p:cNvGraphicFramePr>
            <a:graphicFrameLocks noGrp="1"/>
          </p:cNvGraphicFramePr>
          <p:nvPr>
            <p:ph idx="1"/>
            <p:extLst>
              <p:ext uri="{D42A27DB-BD31-4B8C-83A1-F6EECF244321}">
                <p14:modId xmlns:p14="http://schemas.microsoft.com/office/powerpoint/2010/main" val="320410702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683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0BF6E-2C41-4D22-8951-47EC60AD805A}"/>
              </a:ext>
            </a:extLst>
          </p:cNvPr>
          <p:cNvSpPr>
            <a:spLocks noGrp="1"/>
          </p:cNvSpPr>
          <p:nvPr>
            <p:ph type="title"/>
          </p:nvPr>
        </p:nvSpPr>
        <p:spPr>
          <a:xfrm>
            <a:off x="1097280" y="286603"/>
            <a:ext cx="10058400" cy="1450757"/>
          </a:xfrm>
        </p:spPr>
        <p:txBody>
          <a:bodyPr>
            <a:normAutofit/>
          </a:bodyPr>
          <a:lstStyle/>
          <a:p>
            <a:r>
              <a:rPr lang="en-GB" dirty="0"/>
              <a:t>Initial Findings</a:t>
            </a:r>
          </a:p>
        </p:txBody>
      </p:sp>
      <p:cxnSp>
        <p:nvCxnSpPr>
          <p:cNvPr id="20" name="Straight Connector 19">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FA63798-DDD9-86BA-2DF0-83BE71AC99BB}"/>
              </a:ext>
            </a:extLst>
          </p:cNvPr>
          <p:cNvGraphicFramePr>
            <a:graphicFrameLocks noGrp="1"/>
          </p:cNvGraphicFramePr>
          <p:nvPr>
            <p:ph idx="1"/>
            <p:extLst>
              <p:ext uri="{D42A27DB-BD31-4B8C-83A1-F6EECF244321}">
                <p14:modId xmlns:p14="http://schemas.microsoft.com/office/powerpoint/2010/main" val="426506766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034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0BF6E-2C41-4D22-8951-47EC60AD805A}"/>
              </a:ext>
            </a:extLst>
          </p:cNvPr>
          <p:cNvSpPr>
            <a:spLocks noGrp="1"/>
          </p:cNvSpPr>
          <p:nvPr>
            <p:ph type="title"/>
          </p:nvPr>
        </p:nvSpPr>
        <p:spPr>
          <a:xfrm>
            <a:off x="1097280" y="286603"/>
            <a:ext cx="10058400" cy="1450757"/>
          </a:xfrm>
        </p:spPr>
        <p:txBody>
          <a:bodyPr>
            <a:normAutofit/>
          </a:bodyPr>
          <a:lstStyle/>
          <a:p>
            <a:r>
              <a:rPr lang="en-GB" dirty="0"/>
              <a:t>Initial Findings</a:t>
            </a:r>
          </a:p>
        </p:txBody>
      </p:sp>
      <p:cxnSp>
        <p:nvCxnSpPr>
          <p:cNvPr id="29" name="Straight Connector 2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FA63798-DDD9-86BA-2DF0-83BE71AC99BB}"/>
              </a:ext>
            </a:extLst>
          </p:cNvPr>
          <p:cNvGraphicFramePr>
            <a:graphicFrameLocks noGrp="1"/>
          </p:cNvGraphicFramePr>
          <p:nvPr>
            <p:ph idx="1"/>
            <p:extLst>
              <p:ext uri="{D42A27DB-BD31-4B8C-83A1-F6EECF244321}">
                <p14:modId xmlns:p14="http://schemas.microsoft.com/office/powerpoint/2010/main" val="286139392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0585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1_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4652</TotalTime>
  <Words>1112</Words>
  <Application>Microsoft Office PowerPoint</Application>
  <PresentationFormat>Widescreen</PresentationFormat>
  <Paragraphs>107</Paragraphs>
  <Slides>15</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Arial Nova</vt:lpstr>
      <vt:lpstr>Arial Nova Light</vt:lpstr>
      <vt:lpstr>Calibri</vt:lpstr>
      <vt:lpstr>Century Gothic</vt:lpstr>
      <vt:lpstr>Garamond</vt:lpstr>
      <vt:lpstr>Symbol</vt:lpstr>
      <vt:lpstr>RetrospectVTI</vt:lpstr>
      <vt:lpstr>Savon</vt:lpstr>
      <vt:lpstr>1_Savon</vt:lpstr>
      <vt:lpstr>Learning to (not) labour?  An exploration of school exclusion  People, Place and Policy 2022</vt:lpstr>
      <vt:lpstr>My background</vt:lpstr>
      <vt:lpstr>What is school exclusion?</vt:lpstr>
      <vt:lpstr>Why does is matter?</vt:lpstr>
      <vt:lpstr>Theory &amp; Concepts</vt:lpstr>
      <vt:lpstr>Learning to Labour Paul Willis (1977)</vt:lpstr>
      <vt:lpstr>Fieldwork</vt:lpstr>
      <vt:lpstr>Initial Findings</vt:lpstr>
      <vt:lpstr>Initial Findings</vt:lpstr>
      <vt:lpstr>Initial Findings</vt:lpstr>
      <vt:lpstr>Initial Findings</vt:lpstr>
      <vt:lpstr>School exclusion, learning to (not) labour?</vt:lpstr>
      <vt:lpstr>Thoughts for discussion</vt:lpstr>
      <vt:lpstr>Any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Monitoring 2021</dc:title>
  <dc:creator>King, Stephanie</dc:creator>
  <cp:lastModifiedBy>King, Stephanie</cp:lastModifiedBy>
  <cp:revision>6</cp:revision>
  <cp:lastPrinted>2021-11-22T10:57:28Z</cp:lastPrinted>
  <dcterms:created xsi:type="dcterms:W3CDTF">2021-11-04T15:50:20Z</dcterms:created>
  <dcterms:modified xsi:type="dcterms:W3CDTF">2022-07-03T13:09:27Z</dcterms:modified>
</cp:coreProperties>
</file>