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1"/>
  </p:sldMasterIdLst>
  <p:notesMasterIdLst>
    <p:notesMasterId r:id="rId11"/>
  </p:notesMasterIdLst>
  <p:handoutMasterIdLst>
    <p:handoutMasterId r:id="rId12"/>
  </p:handoutMasterIdLst>
  <p:sldIdLst>
    <p:sldId id="256" r:id="rId2"/>
    <p:sldId id="270" r:id="rId3"/>
    <p:sldId id="379" r:id="rId4"/>
    <p:sldId id="378" r:id="rId5"/>
    <p:sldId id="364" r:id="rId6"/>
    <p:sldId id="373" r:id="rId7"/>
    <p:sldId id="376" r:id="rId8"/>
    <p:sldId id="377" r:id="rId9"/>
    <p:sldId id="372" r:id="rId10"/>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9" userDrawn="1">
          <p15:clr>
            <a:srgbClr val="A4A3A4"/>
          </p15:clr>
        </p15:guide>
        <p15:guide id="2" pos="42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145A"/>
    <a:srgbClr val="672146"/>
    <a:srgbClr val="575756"/>
    <a:srgbClr val="D6D2C4"/>
    <a:srgbClr val="5B6770"/>
    <a:srgbClr val="4E5A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8"/>
    <p:restoredTop sz="60864" autoAdjust="0"/>
  </p:normalViewPr>
  <p:slideViewPr>
    <p:cSldViewPr snapToGrid="0" snapToObjects="1">
      <p:cViewPr varScale="1">
        <p:scale>
          <a:sx n="65" d="100"/>
          <a:sy n="65" d="100"/>
        </p:scale>
        <p:origin x="2394" y="78"/>
      </p:cViewPr>
      <p:guideLst>
        <p:guide orient="horz" pos="3249"/>
        <p:guide pos="424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16" d="100"/>
          <a:sy n="116" d="100"/>
        </p:scale>
        <p:origin x="302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ulish" pitchFamily="2" charset="77"/>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66CA51-F936-394B-9806-25184CB372C6}" type="datetimeFigureOut">
              <a:rPr lang="en-US" smtClean="0">
                <a:latin typeface="Mulish" pitchFamily="2" charset="77"/>
              </a:rPr>
              <a:t>7/5/2022</a:t>
            </a:fld>
            <a:endParaRPr lang="en-US" dirty="0">
              <a:latin typeface="Mulish" pitchFamily="2" charset="77"/>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ulish" pitchFamily="2" charset="77"/>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3835D-1F67-8740-A6E3-E9CBFBC1AAFA}" type="slidenum">
              <a:rPr lang="en-US" smtClean="0">
                <a:latin typeface="Mulish" pitchFamily="2" charset="77"/>
              </a:rPr>
              <a:t>‹#›</a:t>
            </a:fld>
            <a:endParaRPr lang="en-US" dirty="0">
              <a:latin typeface="Mulish" pitchFamily="2" charset="77"/>
            </a:endParaRPr>
          </a:p>
        </p:txBody>
      </p:sp>
    </p:spTree>
    <p:extLst>
      <p:ext uri="{BB962C8B-B14F-4D97-AF65-F5344CB8AC3E}">
        <p14:creationId xmlns:p14="http://schemas.microsoft.com/office/powerpoint/2010/main" val="1917967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ulish"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ulish" pitchFamily="2" charset="77"/>
              </a:defRPr>
            </a:lvl1pPr>
          </a:lstStyle>
          <a:p>
            <a:fld id="{D1379AAA-C0C0-CB49-8400-60D4C0C57CDC}" type="datetimeFigureOut">
              <a:rPr lang="en-US" smtClean="0"/>
              <a:pPr/>
              <a:t>7/5/2022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ulish"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ulish" pitchFamily="2" charset="77"/>
              </a:defRPr>
            </a:lvl1pPr>
          </a:lstStyle>
          <a:p>
            <a:fld id="{3C1A31D5-59AE-914B-B6B8-D3FB1071DEDB}" type="slidenum">
              <a:rPr lang="en-US" smtClean="0"/>
              <a:pPr/>
              <a:t>‹#›</a:t>
            </a:fld>
            <a:endParaRPr lang="en-US" dirty="0"/>
          </a:p>
        </p:txBody>
      </p:sp>
    </p:spTree>
    <p:extLst>
      <p:ext uri="{BB962C8B-B14F-4D97-AF65-F5344CB8AC3E}">
        <p14:creationId xmlns:p14="http://schemas.microsoft.com/office/powerpoint/2010/main" val="1357017768"/>
      </p:ext>
    </p:extLst>
  </p:cSld>
  <p:clrMap bg1="lt1" tx1="dk1" bg2="lt2" tx2="dk2" accent1="accent1" accent2="accent2" accent3="accent3" accent4="accent4" accent5="accent5" accent6="accent6" hlink="hlink" folHlink="folHlink"/>
  <p:notesStyle>
    <a:lvl1pPr marL="0" algn="l" defTabSz="914354" rtl="0" eaLnBrk="1" latinLnBrk="0" hangingPunct="1">
      <a:defRPr sz="1200" b="0" i="0" kern="1200">
        <a:solidFill>
          <a:schemeClr val="tx1"/>
        </a:solidFill>
        <a:latin typeface="Mulish" pitchFamily="2" charset="77"/>
        <a:ea typeface="+mn-ea"/>
        <a:cs typeface="+mn-cs"/>
      </a:defRPr>
    </a:lvl1pPr>
    <a:lvl2pPr marL="457178" algn="l" defTabSz="914354" rtl="0" eaLnBrk="1" latinLnBrk="0" hangingPunct="1">
      <a:defRPr sz="1200" b="0" i="0" kern="1200">
        <a:solidFill>
          <a:schemeClr val="tx1"/>
        </a:solidFill>
        <a:latin typeface="Mulish" pitchFamily="2" charset="77"/>
        <a:ea typeface="+mn-ea"/>
        <a:cs typeface="+mn-cs"/>
      </a:defRPr>
    </a:lvl2pPr>
    <a:lvl3pPr marL="914354" algn="l" defTabSz="914354" rtl="0" eaLnBrk="1" latinLnBrk="0" hangingPunct="1">
      <a:defRPr sz="1200" b="0" i="0" kern="1200">
        <a:solidFill>
          <a:schemeClr val="tx1"/>
        </a:solidFill>
        <a:latin typeface="Mulish" pitchFamily="2" charset="77"/>
        <a:ea typeface="+mn-ea"/>
        <a:cs typeface="+mn-cs"/>
      </a:defRPr>
    </a:lvl3pPr>
    <a:lvl4pPr marL="1371532" algn="l" defTabSz="914354" rtl="0" eaLnBrk="1" latinLnBrk="0" hangingPunct="1">
      <a:defRPr sz="1200" b="0" i="0" kern="1200">
        <a:solidFill>
          <a:schemeClr val="tx1"/>
        </a:solidFill>
        <a:latin typeface="Mulish" pitchFamily="2" charset="77"/>
        <a:ea typeface="+mn-ea"/>
        <a:cs typeface="+mn-cs"/>
      </a:defRPr>
    </a:lvl4pPr>
    <a:lvl5pPr marL="1828709" algn="l" defTabSz="914354" rtl="0" eaLnBrk="1" latinLnBrk="0" hangingPunct="1">
      <a:defRPr sz="1200" b="0" i="0" kern="1200">
        <a:solidFill>
          <a:schemeClr val="tx1"/>
        </a:solidFill>
        <a:latin typeface="Mulish" pitchFamily="2" charset="77"/>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1</a:t>
            </a:fld>
            <a:endParaRPr lang="en-US" dirty="0"/>
          </a:p>
        </p:txBody>
      </p:sp>
    </p:spTree>
    <p:extLst>
      <p:ext uri="{BB962C8B-B14F-4D97-AF65-F5344CB8AC3E}">
        <p14:creationId xmlns:p14="http://schemas.microsoft.com/office/powerpoint/2010/main" val="34678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2</a:t>
            </a:fld>
            <a:endParaRPr lang="en-US" dirty="0"/>
          </a:p>
        </p:txBody>
      </p:sp>
    </p:spTree>
    <p:extLst>
      <p:ext uri="{BB962C8B-B14F-4D97-AF65-F5344CB8AC3E}">
        <p14:creationId xmlns:p14="http://schemas.microsoft.com/office/powerpoint/2010/main" val="1141297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57575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C1A31D5-59AE-914B-B6B8-D3FB1071DEDB}" type="slidenum">
              <a:rPr lang="en-US" smtClean="0"/>
              <a:pPr/>
              <a:t>3</a:t>
            </a:fld>
            <a:endParaRPr lang="en-US" dirty="0"/>
          </a:p>
        </p:txBody>
      </p:sp>
    </p:spTree>
    <p:extLst>
      <p:ext uri="{BB962C8B-B14F-4D97-AF65-F5344CB8AC3E}">
        <p14:creationId xmlns:p14="http://schemas.microsoft.com/office/powerpoint/2010/main" val="1250761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57575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C1A31D5-59AE-914B-B6B8-D3FB1071DEDB}" type="slidenum">
              <a:rPr lang="en-US" smtClean="0"/>
              <a:pPr/>
              <a:t>4</a:t>
            </a:fld>
            <a:endParaRPr lang="en-US" dirty="0"/>
          </a:p>
        </p:txBody>
      </p:sp>
    </p:spTree>
    <p:extLst>
      <p:ext uri="{BB962C8B-B14F-4D97-AF65-F5344CB8AC3E}">
        <p14:creationId xmlns:p14="http://schemas.microsoft.com/office/powerpoint/2010/main" val="125076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solidFill>
                <a:srgbClr val="D6D2C4"/>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C1A31D5-59AE-914B-B6B8-D3FB1071DEDB}" type="slidenum">
              <a:rPr lang="en-US" smtClean="0"/>
              <a:pPr/>
              <a:t>5</a:t>
            </a:fld>
            <a:endParaRPr lang="en-US" dirty="0"/>
          </a:p>
        </p:txBody>
      </p:sp>
    </p:spTree>
    <p:extLst>
      <p:ext uri="{BB962C8B-B14F-4D97-AF65-F5344CB8AC3E}">
        <p14:creationId xmlns:p14="http://schemas.microsoft.com/office/powerpoint/2010/main" val="101627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6</a:t>
            </a:fld>
            <a:endParaRPr lang="en-US" dirty="0"/>
          </a:p>
        </p:txBody>
      </p:sp>
    </p:spTree>
    <p:extLst>
      <p:ext uri="{BB962C8B-B14F-4D97-AF65-F5344CB8AC3E}">
        <p14:creationId xmlns:p14="http://schemas.microsoft.com/office/powerpoint/2010/main" val="4288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7</a:t>
            </a:fld>
            <a:endParaRPr lang="en-US" dirty="0"/>
          </a:p>
        </p:txBody>
      </p:sp>
    </p:spTree>
    <p:extLst>
      <p:ext uri="{BB962C8B-B14F-4D97-AF65-F5344CB8AC3E}">
        <p14:creationId xmlns:p14="http://schemas.microsoft.com/office/powerpoint/2010/main" val="328900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8</a:t>
            </a:fld>
            <a:endParaRPr lang="en-US" dirty="0"/>
          </a:p>
        </p:txBody>
      </p:sp>
    </p:spTree>
    <p:extLst>
      <p:ext uri="{BB962C8B-B14F-4D97-AF65-F5344CB8AC3E}">
        <p14:creationId xmlns:p14="http://schemas.microsoft.com/office/powerpoint/2010/main" val="4037223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9</a:t>
            </a:fld>
            <a:endParaRPr lang="en-US" dirty="0"/>
          </a:p>
        </p:txBody>
      </p:sp>
    </p:spTree>
    <p:extLst>
      <p:ext uri="{BB962C8B-B14F-4D97-AF65-F5344CB8AC3E}">
        <p14:creationId xmlns:p14="http://schemas.microsoft.com/office/powerpoint/2010/main" val="1611696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Picture Placeholder 45">
            <a:extLst>
              <a:ext uri="{FF2B5EF4-FFF2-40B4-BE49-F238E27FC236}">
                <a16:creationId xmlns:a16="http://schemas.microsoft.com/office/drawing/2014/main" id="{D6BC6984-42A4-7E40-AA54-E7C9E2E0E7B6}"/>
              </a:ext>
            </a:extLst>
          </p:cNvPr>
          <p:cNvSpPr>
            <a:spLocks noGrp="1"/>
          </p:cNvSpPr>
          <p:nvPr>
            <p:ph type="pic" sz="quarter" idx="4294967295" hasCustomPrompt="1"/>
          </p:nvPr>
        </p:nvSpPr>
        <p:spPr>
          <a:xfrm>
            <a:off x="1155736" y="1272217"/>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48" name="Picture Placeholder 45">
            <a:extLst>
              <a:ext uri="{FF2B5EF4-FFF2-40B4-BE49-F238E27FC236}">
                <a16:creationId xmlns:a16="http://schemas.microsoft.com/office/drawing/2014/main" id="{03680208-DF2E-634D-8BED-E8845AF88D0A}"/>
              </a:ext>
            </a:extLst>
          </p:cNvPr>
          <p:cNvSpPr>
            <a:spLocks noGrp="1"/>
          </p:cNvSpPr>
          <p:nvPr>
            <p:ph type="pic" sz="quarter" idx="4294967295" hasCustomPrompt="1"/>
          </p:nvPr>
        </p:nvSpPr>
        <p:spPr>
          <a:xfrm>
            <a:off x="2844174" y="126435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49" name="Picture Placeholder 45">
            <a:extLst>
              <a:ext uri="{FF2B5EF4-FFF2-40B4-BE49-F238E27FC236}">
                <a16:creationId xmlns:a16="http://schemas.microsoft.com/office/drawing/2014/main" id="{3E5933C5-129A-624D-B9DC-74C93726E8D2}"/>
              </a:ext>
            </a:extLst>
          </p:cNvPr>
          <p:cNvSpPr>
            <a:spLocks noGrp="1"/>
          </p:cNvSpPr>
          <p:nvPr>
            <p:ph type="pic" sz="quarter" idx="4294967295" hasCustomPrompt="1"/>
          </p:nvPr>
        </p:nvSpPr>
        <p:spPr>
          <a:xfrm>
            <a:off x="4568727" y="126435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0" name="Picture Placeholder 45">
            <a:extLst>
              <a:ext uri="{FF2B5EF4-FFF2-40B4-BE49-F238E27FC236}">
                <a16:creationId xmlns:a16="http://schemas.microsoft.com/office/drawing/2014/main" id="{72B1EF74-3D1F-0B47-9268-D2284EF56F64}"/>
              </a:ext>
            </a:extLst>
          </p:cNvPr>
          <p:cNvSpPr>
            <a:spLocks noGrp="1"/>
          </p:cNvSpPr>
          <p:nvPr>
            <p:ph type="pic" sz="quarter" idx="4294967295" hasCustomPrompt="1"/>
          </p:nvPr>
        </p:nvSpPr>
        <p:spPr>
          <a:xfrm>
            <a:off x="6257165" y="1256483"/>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1" name="Picture Placeholder 45">
            <a:extLst>
              <a:ext uri="{FF2B5EF4-FFF2-40B4-BE49-F238E27FC236}">
                <a16:creationId xmlns:a16="http://schemas.microsoft.com/office/drawing/2014/main" id="{C8CED33D-BC2B-B947-9197-BA8CD5F4810C}"/>
              </a:ext>
            </a:extLst>
          </p:cNvPr>
          <p:cNvSpPr>
            <a:spLocks noGrp="1"/>
          </p:cNvSpPr>
          <p:nvPr>
            <p:ph type="pic" sz="quarter" idx="4294967295" hasCustomPrompt="1"/>
          </p:nvPr>
        </p:nvSpPr>
        <p:spPr>
          <a:xfrm>
            <a:off x="7981718" y="1256483"/>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2" name="Picture Placeholder 45">
            <a:extLst>
              <a:ext uri="{FF2B5EF4-FFF2-40B4-BE49-F238E27FC236}">
                <a16:creationId xmlns:a16="http://schemas.microsoft.com/office/drawing/2014/main" id="{5AA000E6-6E9D-2C4C-9B16-23274650DAF2}"/>
              </a:ext>
            </a:extLst>
          </p:cNvPr>
          <p:cNvSpPr>
            <a:spLocks noGrp="1"/>
          </p:cNvSpPr>
          <p:nvPr>
            <p:ph type="pic" sz="quarter" idx="4294967295" hasCustomPrompt="1"/>
          </p:nvPr>
        </p:nvSpPr>
        <p:spPr>
          <a:xfrm>
            <a:off x="9699341" y="1256483"/>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3" name="Picture Placeholder 45">
            <a:extLst>
              <a:ext uri="{FF2B5EF4-FFF2-40B4-BE49-F238E27FC236}">
                <a16:creationId xmlns:a16="http://schemas.microsoft.com/office/drawing/2014/main" id="{C6069055-3EA2-AE41-9B7C-AA8AA49C24E0}"/>
              </a:ext>
            </a:extLst>
          </p:cNvPr>
          <p:cNvSpPr>
            <a:spLocks noGrp="1"/>
          </p:cNvSpPr>
          <p:nvPr>
            <p:ph type="pic" sz="quarter" idx="4294967295" hasCustomPrompt="1"/>
          </p:nvPr>
        </p:nvSpPr>
        <p:spPr>
          <a:xfrm>
            <a:off x="1135360" y="2636509"/>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4" name="Picture Placeholder 45">
            <a:extLst>
              <a:ext uri="{FF2B5EF4-FFF2-40B4-BE49-F238E27FC236}">
                <a16:creationId xmlns:a16="http://schemas.microsoft.com/office/drawing/2014/main" id="{E20770EE-861B-2440-A5A9-B85F335B917A}"/>
              </a:ext>
            </a:extLst>
          </p:cNvPr>
          <p:cNvSpPr>
            <a:spLocks noGrp="1"/>
          </p:cNvSpPr>
          <p:nvPr>
            <p:ph type="pic" sz="quarter" idx="4294967295" hasCustomPrompt="1"/>
          </p:nvPr>
        </p:nvSpPr>
        <p:spPr>
          <a:xfrm>
            <a:off x="2823798" y="2628642"/>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5" name="Picture Placeholder 45">
            <a:extLst>
              <a:ext uri="{FF2B5EF4-FFF2-40B4-BE49-F238E27FC236}">
                <a16:creationId xmlns:a16="http://schemas.microsoft.com/office/drawing/2014/main" id="{B10DA1CA-4E42-FA4E-8D1E-98BDC376D2E0}"/>
              </a:ext>
            </a:extLst>
          </p:cNvPr>
          <p:cNvSpPr>
            <a:spLocks noGrp="1"/>
          </p:cNvSpPr>
          <p:nvPr>
            <p:ph type="pic" sz="quarter" idx="4294967295" hasCustomPrompt="1"/>
          </p:nvPr>
        </p:nvSpPr>
        <p:spPr>
          <a:xfrm>
            <a:off x="4548351" y="2628642"/>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6" name="Picture Placeholder 45">
            <a:extLst>
              <a:ext uri="{FF2B5EF4-FFF2-40B4-BE49-F238E27FC236}">
                <a16:creationId xmlns:a16="http://schemas.microsoft.com/office/drawing/2014/main" id="{97D9CC77-5DF8-184C-9C43-C7E8783F728E}"/>
              </a:ext>
            </a:extLst>
          </p:cNvPr>
          <p:cNvSpPr>
            <a:spLocks noGrp="1"/>
          </p:cNvSpPr>
          <p:nvPr>
            <p:ph type="pic" sz="quarter" idx="4294967295" hasCustomPrompt="1"/>
          </p:nvPr>
        </p:nvSpPr>
        <p:spPr>
          <a:xfrm>
            <a:off x="6236789" y="262077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7" name="Picture Placeholder 45">
            <a:extLst>
              <a:ext uri="{FF2B5EF4-FFF2-40B4-BE49-F238E27FC236}">
                <a16:creationId xmlns:a16="http://schemas.microsoft.com/office/drawing/2014/main" id="{B61AFEFE-BFF8-814D-BC84-DC4179031746}"/>
              </a:ext>
            </a:extLst>
          </p:cNvPr>
          <p:cNvSpPr>
            <a:spLocks noGrp="1"/>
          </p:cNvSpPr>
          <p:nvPr>
            <p:ph type="pic" sz="quarter" idx="4294967295" hasCustomPrompt="1"/>
          </p:nvPr>
        </p:nvSpPr>
        <p:spPr>
          <a:xfrm>
            <a:off x="7961342" y="262077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8" name="Picture Placeholder 45">
            <a:extLst>
              <a:ext uri="{FF2B5EF4-FFF2-40B4-BE49-F238E27FC236}">
                <a16:creationId xmlns:a16="http://schemas.microsoft.com/office/drawing/2014/main" id="{4E59EF3D-98CD-2C48-843B-B1F00259E420}"/>
              </a:ext>
            </a:extLst>
          </p:cNvPr>
          <p:cNvSpPr>
            <a:spLocks noGrp="1"/>
          </p:cNvSpPr>
          <p:nvPr>
            <p:ph type="pic" sz="quarter" idx="4294967295" hasCustomPrompt="1"/>
          </p:nvPr>
        </p:nvSpPr>
        <p:spPr>
          <a:xfrm>
            <a:off x="9678965" y="262077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59" name="Picture Placeholder 45">
            <a:extLst>
              <a:ext uri="{FF2B5EF4-FFF2-40B4-BE49-F238E27FC236}">
                <a16:creationId xmlns:a16="http://schemas.microsoft.com/office/drawing/2014/main" id="{2D7E5B7D-14AE-D44E-B634-D2C846533243}"/>
              </a:ext>
            </a:extLst>
          </p:cNvPr>
          <p:cNvSpPr>
            <a:spLocks noGrp="1"/>
          </p:cNvSpPr>
          <p:nvPr>
            <p:ph type="pic" sz="quarter" idx="4294967295" hasCustomPrompt="1"/>
          </p:nvPr>
        </p:nvSpPr>
        <p:spPr>
          <a:xfrm>
            <a:off x="1135360" y="3992934"/>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0" name="Picture Placeholder 45">
            <a:extLst>
              <a:ext uri="{FF2B5EF4-FFF2-40B4-BE49-F238E27FC236}">
                <a16:creationId xmlns:a16="http://schemas.microsoft.com/office/drawing/2014/main" id="{DBD203A3-50E2-9840-BA9F-3F2AAA724AD4}"/>
              </a:ext>
            </a:extLst>
          </p:cNvPr>
          <p:cNvSpPr>
            <a:spLocks noGrp="1"/>
          </p:cNvSpPr>
          <p:nvPr>
            <p:ph type="pic" sz="quarter" idx="4294967295" hasCustomPrompt="1"/>
          </p:nvPr>
        </p:nvSpPr>
        <p:spPr>
          <a:xfrm>
            <a:off x="2823798" y="3985067"/>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1" name="Picture Placeholder 45">
            <a:extLst>
              <a:ext uri="{FF2B5EF4-FFF2-40B4-BE49-F238E27FC236}">
                <a16:creationId xmlns:a16="http://schemas.microsoft.com/office/drawing/2014/main" id="{65D04465-D58B-C444-A8F3-C86B50EA5A55}"/>
              </a:ext>
            </a:extLst>
          </p:cNvPr>
          <p:cNvSpPr>
            <a:spLocks noGrp="1"/>
          </p:cNvSpPr>
          <p:nvPr>
            <p:ph type="pic" sz="quarter" idx="4294967295" hasCustomPrompt="1"/>
          </p:nvPr>
        </p:nvSpPr>
        <p:spPr>
          <a:xfrm>
            <a:off x="4548351" y="3985067"/>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2" name="Picture Placeholder 45">
            <a:extLst>
              <a:ext uri="{FF2B5EF4-FFF2-40B4-BE49-F238E27FC236}">
                <a16:creationId xmlns:a16="http://schemas.microsoft.com/office/drawing/2014/main" id="{FAC70B49-2265-304B-9AE5-61884EB37396}"/>
              </a:ext>
            </a:extLst>
          </p:cNvPr>
          <p:cNvSpPr>
            <a:spLocks noGrp="1"/>
          </p:cNvSpPr>
          <p:nvPr>
            <p:ph type="pic" sz="quarter" idx="4294967295" hasCustomPrompt="1"/>
          </p:nvPr>
        </p:nvSpPr>
        <p:spPr>
          <a:xfrm>
            <a:off x="6236789" y="397720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3" name="Picture Placeholder 45">
            <a:extLst>
              <a:ext uri="{FF2B5EF4-FFF2-40B4-BE49-F238E27FC236}">
                <a16:creationId xmlns:a16="http://schemas.microsoft.com/office/drawing/2014/main" id="{365B04CD-9C3D-DA44-BDDC-653733C7CB6B}"/>
              </a:ext>
            </a:extLst>
          </p:cNvPr>
          <p:cNvSpPr>
            <a:spLocks noGrp="1"/>
          </p:cNvSpPr>
          <p:nvPr>
            <p:ph type="pic" sz="quarter" idx="4294967295" hasCustomPrompt="1"/>
          </p:nvPr>
        </p:nvSpPr>
        <p:spPr>
          <a:xfrm>
            <a:off x="7961342" y="397720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4" name="Picture Placeholder 45">
            <a:extLst>
              <a:ext uri="{FF2B5EF4-FFF2-40B4-BE49-F238E27FC236}">
                <a16:creationId xmlns:a16="http://schemas.microsoft.com/office/drawing/2014/main" id="{09A11F10-0E6C-654F-8D96-6E7E849120E5}"/>
              </a:ext>
            </a:extLst>
          </p:cNvPr>
          <p:cNvSpPr>
            <a:spLocks noGrp="1"/>
          </p:cNvSpPr>
          <p:nvPr>
            <p:ph type="pic" sz="quarter" idx="4294967295" hasCustomPrompt="1"/>
          </p:nvPr>
        </p:nvSpPr>
        <p:spPr>
          <a:xfrm>
            <a:off x="9678965" y="3977200"/>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5" name="Picture Placeholder 45">
            <a:extLst>
              <a:ext uri="{FF2B5EF4-FFF2-40B4-BE49-F238E27FC236}">
                <a16:creationId xmlns:a16="http://schemas.microsoft.com/office/drawing/2014/main" id="{DB9DB714-17A5-F545-ADC4-396CA3BC920A}"/>
              </a:ext>
            </a:extLst>
          </p:cNvPr>
          <p:cNvSpPr>
            <a:spLocks noGrp="1"/>
          </p:cNvSpPr>
          <p:nvPr>
            <p:ph type="pic" sz="quarter" idx="4294967295" hasCustomPrompt="1"/>
          </p:nvPr>
        </p:nvSpPr>
        <p:spPr>
          <a:xfrm>
            <a:off x="1135360" y="5341492"/>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6" name="Picture Placeholder 45">
            <a:extLst>
              <a:ext uri="{FF2B5EF4-FFF2-40B4-BE49-F238E27FC236}">
                <a16:creationId xmlns:a16="http://schemas.microsoft.com/office/drawing/2014/main" id="{9B8C179E-F5B3-F247-A7AC-FC22F05A4DCD}"/>
              </a:ext>
            </a:extLst>
          </p:cNvPr>
          <p:cNvSpPr>
            <a:spLocks noGrp="1"/>
          </p:cNvSpPr>
          <p:nvPr>
            <p:ph type="pic" sz="quarter" idx="4294967295" hasCustomPrompt="1"/>
          </p:nvPr>
        </p:nvSpPr>
        <p:spPr>
          <a:xfrm>
            <a:off x="2823798" y="533362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7" name="Picture Placeholder 45">
            <a:extLst>
              <a:ext uri="{FF2B5EF4-FFF2-40B4-BE49-F238E27FC236}">
                <a16:creationId xmlns:a16="http://schemas.microsoft.com/office/drawing/2014/main" id="{1F42B59F-650A-8E40-B827-008608A40068}"/>
              </a:ext>
            </a:extLst>
          </p:cNvPr>
          <p:cNvSpPr>
            <a:spLocks noGrp="1"/>
          </p:cNvSpPr>
          <p:nvPr>
            <p:ph type="pic" sz="quarter" idx="4294967295" hasCustomPrompt="1"/>
          </p:nvPr>
        </p:nvSpPr>
        <p:spPr>
          <a:xfrm>
            <a:off x="4548351" y="5333625"/>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8" name="Picture Placeholder 45">
            <a:extLst>
              <a:ext uri="{FF2B5EF4-FFF2-40B4-BE49-F238E27FC236}">
                <a16:creationId xmlns:a16="http://schemas.microsoft.com/office/drawing/2014/main" id="{DD15B97F-8A87-824A-B45F-2C38D2BB8D21}"/>
              </a:ext>
            </a:extLst>
          </p:cNvPr>
          <p:cNvSpPr>
            <a:spLocks noGrp="1"/>
          </p:cNvSpPr>
          <p:nvPr>
            <p:ph type="pic" sz="quarter" idx="4294967295" hasCustomPrompt="1"/>
          </p:nvPr>
        </p:nvSpPr>
        <p:spPr>
          <a:xfrm>
            <a:off x="6236789" y="5325758"/>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sp>
        <p:nvSpPr>
          <p:cNvPr id="69" name="Picture Placeholder 45">
            <a:extLst>
              <a:ext uri="{FF2B5EF4-FFF2-40B4-BE49-F238E27FC236}">
                <a16:creationId xmlns:a16="http://schemas.microsoft.com/office/drawing/2014/main" id="{8344B6D5-0CEF-FD48-9B30-EFA008EAABD7}"/>
              </a:ext>
            </a:extLst>
          </p:cNvPr>
          <p:cNvSpPr>
            <a:spLocks noGrp="1"/>
          </p:cNvSpPr>
          <p:nvPr>
            <p:ph type="pic" sz="quarter" idx="4294967295" hasCustomPrompt="1"/>
          </p:nvPr>
        </p:nvSpPr>
        <p:spPr>
          <a:xfrm>
            <a:off x="7961342" y="5325758"/>
            <a:ext cx="1453549" cy="1201822"/>
          </a:xfrm>
          <a:solidFill>
            <a:schemeClr val="bg1"/>
          </a:solidFill>
          <a:ln>
            <a:solidFill>
              <a:srgbClr val="5B6770"/>
            </a:solidFill>
          </a:ln>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a:p>
            <a:endParaRPr lang="en-US" dirty="0"/>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246328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Leader 2">
    <p:spTree>
      <p:nvGrpSpPr>
        <p:cNvPr id="1" name=""/>
        <p:cNvGrpSpPr/>
        <p:nvPr/>
      </p:nvGrpSpPr>
      <p:grpSpPr>
        <a:xfrm>
          <a:off x="0" y="0"/>
          <a:ext cx="0" cy="0"/>
          <a:chOff x="0" y="0"/>
          <a:chExt cx="0" cy="0"/>
        </a:xfrm>
      </p:grpSpPr>
      <p:sp>
        <p:nvSpPr>
          <p:cNvPr id="15" name="Rectangle 14"/>
          <p:cNvSpPr/>
          <p:nvPr userDrawn="1"/>
        </p:nvSpPr>
        <p:spPr>
          <a:xfrm>
            <a:off x="838201" y="838200"/>
            <a:ext cx="10515601"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7" name="Picture Placeholder 6"/>
          <p:cNvSpPr>
            <a:spLocks noGrp="1"/>
          </p:cNvSpPr>
          <p:nvPr>
            <p:ph type="pic" sz="quarter" idx="25" hasCustomPrompt="1"/>
          </p:nvPr>
        </p:nvSpPr>
        <p:spPr>
          <a:xfrm>
            <a:off x="5691330" y="838201"/>
            <a:ext cx="4809673" cy="5181598"/>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
        <p:nvSpPr>
          <p:cNvPr id="9" name="Rectangle 8">
            <a:extLst>
              <a:ext uri="{FF2B5EF4-FFF2-40B4-BE49-F238E27FC236}">
                <a16:creationId xmlns:a16="http://schemas.microsoft.com/office/drawing/2014/main" id="{61EE6F47-368D-D44D-893A-5E8FECCF8A2E}"/>
              </a:ext>
            </a:extLst>
          </p:cNvPr>
          <p:cNvSpPr/>
          <p:nvPr userDrawn="1"/>
        </p:nvSpPr>
        <p:spPr>
          <a:xfrm flipH="1">
            <a:off x="838200" y="838199"/>
            <a:ext cx="10515602" cy="5181602"/>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21031484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9" userDrawn="1">
          <p15:clr>
            <a:srgbClr val="FBAE40"/>
          </p15:clr>
        </p15:guide>
        <p15:guide id="4" pos="715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5" name="Picture Placeholder 6"/>
          <p:cNvSpPr>
            <a:spLocks noGrp="1"/>
          </p:cNvSpPr>
          <p:nvPr>
            <p:ph type="pic" sz="quarter" idx="16" hasCustomPrompt="1"/>
          </p:nvPr>
        </p:nvSpPr>
        <p:spPr>
          <a:xfrm>
            <a:off x="838201"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7" name="Picture Placeholder 6"/>
          <p:cNvSpPr>
            <a:spLocks noGrp="1"/>
          </p:cNvSpPr>
          <p:nvPr>
            <p:ph type="pic" sz="quarter" idx="17" hasCustomPrompt="1"/>
          </p:nvPr>
        </p:nvSpPr>
        <p:spPr>
          <a:xfrm>
            <a:off x="2990370"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8" name="Picture Placeholder 6"/>
          <p:cNvSpPr>
            <a:spLocks noGrp="1"/>
          </p:cNvSpPr>
          <p:nvPr>
            <p:ph type="pic" sz="quarter" idx="18" hasCustomPrompt="1"/>
          </p:nvPr>
        </p:nvSpPr>
        <p:spPr>
          <a:xfrm>
            <a:off x="5142537"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9" name="Picture Placeholder 6"/>
          <p:cNvSpPr>
            <a:spLocks noGrp="1"/>
          </p:cNvSpPr>
          <p:nvPr>
            <p:ph type="pic" sz="quarter" idx="19" hasCustomPrompt="1"/>
          </p:nvPr>
        </p:nvSpPr>
        <p:spPr>
          <a:xfrm>
            <a:off x="7294706"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0" name="Picture Placeholder 6"/>
          <p:cNvSpPr>
            <a:spLocks noGrp="1"/>
          </p:cNvSpPr>
          <p:nvPr>
            <p:ph type="pic" sz="quarter" idx="20" hasCustomPrompt="1"/>
          </p:nvPr>
        </p:nvSpPr>
        <p:spPr>
          <a:xfrm>
            <a:off x="9446872" y="1861701"/>
            <a:ext cx="1905001" cy="3044222"/>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8"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Member 1">
    <p:spTree>
      <p:nvGrpSpPr>
        <p:cNvPr id="1" name=""/>
        <p:cNvGrpSpPr/>
        <p:nvPr/>
      </p:nvGrpSpPr>
      <p:grpSpPr>
        <a:xfrm>
          <a:off x="0" y="0"/>
          <a:ext cx="0" cy="0"/>
          <a:chOff x="0" y="0"/>
          <a:chExt cx="0" cy="0"/>
        </a:xfrm>
      </p:grpSpPr>
      <p:sp>
        <p:nvSpPr>
          <p:cNvPr id="15" name="Rectangle 14"/>
          <p:cNvSpPr/>
          <p:nvPr userDrawn="1"/>
        </p:nvSpPr>
        <p:spPr>
          <a:xfrm>
            <a:off x="8784103" y="4"/>
            <a:ext cx="3407900" cy="6857999"/>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20" name="Rectangle 19"/>
          <p:cNvSpPr/>
          <p:nvPr userDrawn="1"/>
        </p:nvSpPr>
        <p:spPr>
          <a:xfrm>
            <a:off x="9882311" y="322604"/>
            <a:ext cx="1211484" cy="2400657"/>
          </a:xfrm>
          <a:prstGeom prst="rect">
            <a:avLst/>
          </a:prstGeom>
        </p:spPr>
        <p:txBody>
          <a:bodyPr wrap="square">
            <a:noAutofit/>
          </a:bodyPr>
          <a:lstStyle/>
          <a:p>
            <a:pPr algn="ctr"/>
            <a:r>
              <a:rPr lang="en-US" sz="15001" b="1" i="0" dirty="0">
                <a:solidFill>
                  <a:srgbClr val="D6D2C4"/>
                </a:solidFill>
                <a:latin typeface="Mulish Black" pitchFamily="2" charset="77"/>
                <a:ea typeface="Muli Black" charset="0"/>
                <a:cs typeface="Muli Black" charset="0"/>
              </a:rPr>
              <a:t>“</a:t>
            </a:r>
            <a:endParaRPr lang="en-US" sz="15001" b="0" i="0" dirty="0">
              <a:solidFill>
                <a:srgbClr val="D6D2C4"/>
              </a:solidFill>
              <a:latin typeface="Mulish" pitchFamily="2" charset="77"/>
            </a:endParaRPr>
          </a:p>
        </p:txBody>
      </p:sp>
      <p:sp>
        <p:nvSpPr>
          <p:cNvPr id="7" name="Picture Placeholder 6"/>
          <p:cNvSpPr>
            <a:spLocks noGrp="1"/>
          </p:cNvSpPr>
          <p:nvPr>
            <p:ph type="pic" sz="quarter" idx="25" hasCustomPrompt="1"/>
          </p:nvPr>
        </p:nvSpPr>
        <p:spPr>
          <a:xfrm>
            <a:off x="4573001" y="4"/>
            <a:ext cx="4201801" cy="685799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Member 2">
    <p:spTree>
      <p:nvGrpSpPr>
        <p:cNvPr id="1" name=""/>
        <p:cNvGrpSpPr/>
        <p:nvPr/>
      </p:nvGrpSpPr>
      <p:grpSpPr>
        <a:xfrm>
          <a:off x="0" y="0"/>
          <a:ext cx="0" cy="0"/>
          <a:chOff x="0" y="0"/>
          <a:chExt cx="0" cy="0"/>
        </a:xfrm>
      </p:grpSpPr>
      <p:sp>
        <p:nvSpPr>
          <p:cNvPr id="31" name="Rectangle 30"/>
          <p:cNvSpPr/>
          <p:nvPr userDrawn="1"/>
        </p:nvSpPr>
        <p:spPr>
          <a:xfrm>
            <a:off x="0" y="838199"/>
            <a:ext cx="2370500" cy="5182802"/>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15" name="Rectangle 14"/>
          <p:cNvSpPr/>
          <p:nvPr userDrawn="1"/>
        </p:nvSpPr>
        <p:spPr>
          <a:xfrm>
            <a:off x="8784103" y="3429004"/>
            <a:ext cx="3407900" cy="3428999"/>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7" name="Picture Placeholder 6"/>
          <p:cNvSpPr>
            <a:spLocks noGrp="1"/>
          </p:cNvSpPr>
          <p:nvPr>
            <p:ph type="pic" sz="quarter" idx="25" hasCustomPrompt="1"/>
          </p:nvPr>
        </p:nvSpPr>
        <p:spPr>
          <a:xfrm>
            <a:off x="6941503" y="838202"/>
            <a:ext cx="4412299" cy="5181601"/>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Break 1">
    <p:bg>
      <p:bgPr>
        <a:solidFill>
          <a:srgbClr val="D6D2C4"/>
        </a:solidFill>
        <a:effectLst/>
      </p:bgPr>
    </p:bg>
    <p:spTree>
      <p:nvGrpSpPr>
        <p:cNvPr id="1" name=""/>
        <p:cNvGrpSpPr/>
        <p:nvPr/>
      </p:nvGrpSpPr>
      <p:grpSpPr>
        <a:xfrm>
          <a:off x="0" y="0"/>
          <a:ext cx="0" cy="0"/>
          <a:chOff x="0" y="0"/>
          <a:chExt cx="0" cy="0"/>
        </a:xfrm>
      </p:grpSpPr>
      <p:sp>
        <p:nvSpPr>
          <p:cNvPr id="9" name="Rectangle 8"/>
          <p:cNvSpPr/>
          <p:nvPr userDrawn="1"/>
        </p:nvSpPr>
        <p:spPr>
          <a:xfrm flipH="1">
            <a:off x="838200" y="838199"/>
            <a:ext cx="10515602" cy="5181602"/>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15" name="Picture Placeholder 6">
            <a:extLst>
              <a:ext uri="{FF2B5EF4-FFF2-40B4-BE49-F238E27FC236}">
                <a16:creationId xmlns:a16="http://schemas.microsoft.com/office/drawing/2014/main" id="{25D292E8-4592-D345-A398-F038A850E9F9}"/>
              </a:ext>
            </a:extLst>
          </p:cNvPr>
          <p:cNvSpPr>
            <a:spLocks noGrp="1"/>
          </p:cNvSpPr>
          <p:nvPr>
            <p:ph type="pic" sz="quarter" idx="43" hasCustomPrompt="1"/>
          </p:nvPr>
        </p:nvSpPr>
        <p:spPr>
          <a:xfrm>
            <a:off x="4345519" y="1691998"/>
            <a:ext cx="1129224" cy="1134000"/>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6" name="Picture Placeholder 6">
            <a:extLst>
              <a:ext uri="{FF2B5EF4-FFF2-40B4-BE49-F238E27FC236}">
                <a16:creationId xmlns:a16="http://schemas.microsoft.com/office/drawing/2014/main" id="{988F22AB-9B62-1A40-81EC-C1D0FA373F0C}"/>
              </a:ext>
            </a:extLst>
          </p:cNvPr>
          <p:cNvSpPr>
            <a:spLocks noGrp="1"/>
          </p:cNvSpPr>
          <p:nvPr>
            <p:ph type="pic" sz="quarter" idx="44" hasCustomPrompt="1"/>
          </p:nvPr>
        </p:nvSpPr>
        <p:spPr>
          <a:xfrm>
            <a:off x="5521231" y="1691998"/>
            <a:ext cx="1129224" cy="1134000"/>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7" name="Picture Placeholder 6">
            <a:extLst>
              <a:ext uri="{FF2B5EF4-FFF2-40B4-BE49-F238E27FC236}">
                <a16:creationId xmlns:a16="http://schemas.microsoft.com/office/drawing/2014/main" id="{840E0717-F4BD-3340-B41E-BB614E3D7EEB}"/>
              </a:ext>
            </a:extLst>
          </p:cNvPr>
          <p:cNvSpPr>
            <a:spLocks noGrp="1"/>
          </p:cNvSpPr>
          <p:nvPr>
            <p:ph type="pic" sz="quarter" idx="45" hasCustomPrompt="1"/>
          </p:nvPr>
        </p:nvSpPr>
        <p:spPr>
          <a:xfrm>
            <a:off x="4345519" y="2862000"/>
            <a:ext cx="1129224" cy="1134000"/>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8" name="Picture Placeholder 6">
            <a:extLst>
              <a:ext uri="{FF2B5EF4-FFF2-40B4-BE49-F238E27FC236}">
                <a16:creationId xmlns:a16="http://schemas.microsoft.com/office/drawing/2014/main" id="{3959E984-F737-C147-B5D6-2414B68ADEE0}"/>
              </a:ext>
            </a:extLst>
          </p:cNvPr>
          <p:cNvSpPr>
            <a:spLocks noGrp="1"/>
          </p:cNvSpPr>
          <p:nvPr>
            <p:ph type="pic" sz="quarter" idx="46" hasCustomPrompt="1"/>
          </p:nvPr>
        </p:nvSpPr>
        <p:spPr>
          <a:xfrm>
            <a:off x="5521231" y="2862000"/>
            <a:ext cx="1129224" cy="1134000"/>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9" name="Picture Placeholder 6">
            <a:extLst>
              <a:ext uri="{FF2B5EF4-FFF2-40B4-BE49-F238E27FC236}">
                <a16:creationId xmlns:a16="http://schemas.microsoft.com/office/drawing/2014/main" id="{C62ACF95-0A34-0742-A154-E7528824E6B7}"/>
              </a:ext>
            </a:extLst>
          </p:cNvPr>
          <p:cNvSpPr>
            <a:spLocks noGrp="1"/>
          </p:cNvSpPr>
          <p:nvPr>
            <p:ph type="pic" sz="quarter" idx="47" hasCustomPrompt="1"/>
          </p:nvPr>
        </p:nvSpPr>
        <p:spPr>
          <a:xfrm>
            <a:off x="4345519" y="4032000"/>
            <a:ext cx="1129224" cy="1134000"/>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0" name="Picture Placeholder 6">
            <a:extLst>
              <a:ext uri="{FF2B5EF4-FFF2-40B4-BE49-F238E27FC236}">
                <a16:creationId xmlns:a16="http://schemas.microsoft.com/office/drawing/2014/main" id="{F6B5F5E2-EF87-4747-8F72-B487FDB1E390}"/>
              </a:ext>
            </a:extLst>
          </p:cNvPr>
          <p:cNvSpPr>
            <a:spLocks noGrp="1"/>
          </p:cNvSpPr>
          <p:nvPr>
            <p:ph type="pic" sz="quarter" idx="48" hasCustomPrompt="1"/>
          </p:nvPr>
        </p:nvSpPr>
        <p:spPr>
          <a:xfrm>
            <a:off x="5521231" y="4032000"/>
            <a:ext cx="1129224" cy="1134000"/>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0" name="Rectangle 9"/>
          <p:cNvSpPr/>
          <p:nvPr userDrawn="1"/>
        </p:nvSpPr>
        <p:spPr>
          <a:xfrm flipH="1">
            <a:off x="-2" y="1692000"/>
            <a:ext cx="4254287" cy="3474000"/>
          </a:xfrm>
          <a:prstGeom prst="rect">
            <a:avLst/>
          </a:prstGeom>
          <a:solidFill>
            <a:srgbClr val="D6D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6" name="Picture Placeholder 6">
            <a:extLst>
              <a:ext uri="{FF2B5EF4-FFF2-40B4-BE49-F238E27FC236}">
                <a16:creationId xmlns:a16="http://schemas.microsoft.com/office/drawing/2014/main" id="{EC2894A4-E8F9-B04D-8117-5721B805C6AC}"/>
              </a:ext>
            </a:extLst>
          </p:cNvPr>
          <p:cNvSpPr>
            <a:spLocks noGrp="1"/>
          </p:cNvSpPr>
          <p:nvPr>
            <p:ph type="pic" sz="quarter" idx="42" hasCustomPrompt="1"/>
          </p:nvPr>
        </p:nvSpPr>
        <p:spPr>
          <a:xfrm>
            <a:off x="-1" y="835200"/>
            <a:ext cx="4298866" cy="4330801"/>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168078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Break 2">
    <p:spTree>
      <p:nvGrpSpPr>
        <p:cNvPr id="1" name=""/>
        <p:cNvGrpSpPr/>
        <p:nvPr/>
      </p:nvGrpSpPr>
      <p:grpSpPr>
        <a:xfrm>
          <a:off x="0" y="0"/>
          <a:ext cx="0" cy="0"/>
          <a:chOff x="0" y="0"/>
          <a:chExt cx="0" cy="0"/>
        </a:xfrm>
      </p:grpSpPr>
      <p:sp>
        <p:nvSpPr>
          <p:cNvPr id="6" name="Picture Placeholder 6"/>
          <p:cNvSpPr>
            <a:spLocks noGrp="1"/>
          </p:cNvSpPr>
          <p:nvPr>
            <p:ph type="pic" sz="quarter" idx="17" hasCustomPrompt="1"/>
          </p:nvPr>
        </p:nvSpPr>
        <p:spPr>
          <a:xfrm>
            <a:off x="0" y="0"/>
            <a:ext cx="9095012" cy="6858000"/>
          </a:xfrm>
          <a:solidFill>
            <a:schemeClr val="accent1"/>
          </a:solidFill>
          <a:ln>
            <a:noFill/>
          </a:ln>
        </p:spPr>
        <p:txBody>
          <a:bodyPr lIns="180000" tIns="180000" rIns="180000" bIns="180000">
            <a:normAutofit/>
          </a:bodyPr>
          <a:lstStyle>
            <a:lvl1pPr algn="l">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7" name="Picture Placeholder 6"/>
          <p:cNvSpPr>
            <a:spLocks noGrp="1"/>
          </p:cNvSpPr>
          <p:nvPr>
            <p:ph type="pic" sz="quarter" idx="18" hasCustomPrompt="1"/>
          </p:nvPr>
        </p:nvSpPr>
        <p:spPr>
          <a:xfrm>
            <a:off x="9095015" y="0"/>
            <a:ext cx="3096988" cy="6858000"/>
          </a:xfrm>
          <a:solidFill>
            <a:schemeClr val="accent1"/>
          </a:solidFill>
          <a:ln>
            <a:noFill/>
          </a:ln>
        </p:spPr>
        <p:txBody>
          <a:bodyPr lIns="1260000" tIns="90000" rIns="18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Tree>
    <p:extLst>
      <p:ext uri="{BB962C8B-B14F-4D97-AF65-F5344CB8AC3E}">
        <p14:creationId xmlns:p14="http://schemas.microsoft.com/office/powerpoint/2010/main" val="253351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Break 3">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2" y="1115789"/>
            <a:ext cx="3407590" cy="462642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0" name="Picture Placeholder 6"/>
          <p:cNvSpPr>
            <a:spLocks noGrp="1"/>
          </p:cNvSpPr>
          <p:nvPr>
            <p:ph type="pic" sz="quarter" idx="18" hasCustomPrompt="1"/>
          </p:nvPr>
        </p:nvSpPr>
        <p:spPr>
          <a:xfrm>
            <a:off x="8784412" y="1115789"/>
            <a:ext cx="3407590" cy="462642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4" name="Rectangle 13"/>
          <p:cNvSpPr/>
          <p:nvPr userDrawn="1"/>
        </p:nvSpPr>
        <p:spPr>
          <a:xfrm>
            <a:off x="3407595" y="1115789"/>
            <a:ext cx="5376815" cy="4626429"/>
          </a:xfrm>
          <a:prstGeom prst="rect">
            <a:avLst/>
          </a:prstGeom>
          <a:solidFill>
            <a:srgbClr val="AC145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dirty="0">
              <a:latin typeface="Mulish" pitchFamily="2" charset="77"/>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Break 4">
    <p:spTree>
      <p:nvGrpSpPr>
        <p:cNvPr id="1" name=""/>
        <p:cNvGrpSpPr/>
        <p:nvPr/>
      </p:nvGrpSpPr>
      <p:grpSpPr>
        <a:xfrm>
          <a:off x="0" y="0"/>
          <a:ext cx="0" cy="0"/>
          <a:chOff x="0" y="0"/>
          <a:chExt cx="0" cy="0"/>
        </a:xfrm>
      </p:grpSpPr>
      <p:sp>
        <p:nvSpPr>
          <p:cNvPr id="20" name="Picture Placeholder 6"/>
          <p:cNvSpPr>
            <a:spLocks noGrp="1"/>
          </p:cNvSpPr>
          <p:nvPr>
            <p:ph type="pic" sz="quarter" idx="18" hasCustomPrompt="1"/>
          </p:nvPr>
        </p:nvSpPr>
        <p:spPr>
          <a:xfrm>
            <a:off x="6134522" y="1115789"/>
            <a:ext cx="5219279" cy="462642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sp>
        <p:nvSpPr>
          <p:cNvPr id="2" name="Rectangle 1"/>
          <p:cNvSpPr/>
          <p:nvPr userDrawn="1"/>
        </p:nvSpPr>
        <p:spPr>
          <a:xfrm>
            <a:off x="5556000" y="0"/>
            <a:ext cx="1080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US" sz="3200" b="1" i="0" dirty="0">
                <a:solidFill>
                  <a:schemeClr val="tx1"/>
                </a:solidFill>
                <a:latin typeface="Mulish Black" pitchFamily="2" charset="77"/>
                <a:ea typeface="Muli Black" charset="0"/>
                <a:cs typeface="Muli Black" charset="0"/>
              </a:rPr>
              <a:t>K</a:t>
            </a:r>
            <a:endParaRPr lang="en-US" sz="3200" b="0" i="0" dirty="0">
              <a:latin typeface="Mulish" pitchFamily="2" charset="77"/>
            </a:endParaRPr>
          </a:p>
        </p:txBody>
      </p:sp>
      <p:cxnSp>
        <p:nvCxnSpPr>
          <p:cNvPr id="8" name="Straight Connector 7"/>
          <p:cNvCxnSpPr/>
          <p:nvPr userDrawn="1"/>
        </p:nvCxnSpPr>
        <p:spPr>
          <a:xfrm flipH="1">
            <a:off x="5916000" y="5320866"/>
            <a:ext cx="36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accent4"/>
                </a:solidFill>
                <a:latin typeface="Mulish Black" pitchFamily="2" charset="77"/>
                <a:ea typeface="Mulish Black" pitchFamily="2" charset="77"/>
                <a:cs typeface="Mulish Black" pitchFamily="2" charset="77"/>
              </a:defRPr>
            </a:lvl1pPr>
          </a:lstStyle>
          <a:p>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p:bg>
      <p:bgPr>
        <a:solidFill>
          <a:srgbClr val="672146"/>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Slide 3">
    <p:spTree>
      <p:nvGrpSpPr>
        <p:cNvPr id="1" name=""/>
        <p:cNvGrpSpPr/>
        <p:nvPr/>
      </p:nvGrpSpPr>
      <p:grpSpPr>
        <a:xfrm>
          <a:off x="0" y="0"/>
          <a:ext cx="0" cy="0"/>
          <a:chOff x="0" y="0"/>
          <a:chExt cx="0" cy="0"/>
        </a:xfrm>
      </p:grpSpPr>
      <p:sp>
        <p:nvSpPr>
          <p:cNvPr id="18" name="Rectangle 17"/>
          <p:cNvSpPr>
            <a:spLocks noChangeAspect="1"/>
          </p:cNvSpPr>
          <p:nvPr userDrawn="1"/>
        </p:nvSpPr>
        <p:spPr>
          <a:xfrm>
            <a:off x="838199" y="0"/>
            <a:ext cx="540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US" sz="1600" b="1" i="0" dirty="0">
                <a:solidFill>
                  <a:schemeClr val="tx1"/>
                </a:solidFill>
                <a:latin typeface="Mulish Black" pitchFamily="2" charset="77"/>
                <a:ea typeface="Muli Black" charset="0"/>
                <a:cs typeface="Muli Black" charset="0"/>
              </a:rPr>
              <a:t>K</a:t>
            </a:r>
            <a:endParaRPr lang="en-US" sz="1600" b="0" i="0" dirty="0">
              <a:solidFill>
                <a:schemeClr val="tx1"/>
              </a:solidFill>
              <a:latin typeface="Mulish" pitchFamily="2" charset="77"/>
            </a:endParaRPr>
          </a:p>
        </p:txBody>
      </p:sp>
      <p:cxnSp>
        <p:nvCxnSpPr>
          <p:cNvPr id="8" name="Straight Connector 7"/>
          <p:cNvCxnSpPr/>
          <p:nvPr userDrawn="1"/>
        </p:nvCxnSpPr>
        <p:spPr>
          <a:xfrm flipH="1">
            <a:off x="838201" y="4748871"/>
            <a:ext cx="105156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accent4"/>
                </a:solidFill>
                <a:latin typeface="Mulish Black" pitchFamily="2" charset="77"/>
                <a:ea typeface="Mulish Black" pitchFamily="2" charset="77"/>
                <a:cs typeface="Mulish Black" pitchFamily="2" charset="77"/>
              </a:defRPr>
            </a:lvl1pPr>
          </a:lstStyle>
          <a:p>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accent4"/>
                </a:solidFill>
                <a:latin typeface="Mulish Black" pitchFamily="2" charset="77"/>
                <a:ea typeface="Mulish Black" pitchFamily="2" charset="77"/>
                <a:cs typeface="Mulish Black" pitchFamily="2" charset="77"/>
              </a:defRPr>
            </a:lvl1pPr>
          </a:lstStyle>
          <a:p>
            <a:endParaRPr lang="en-US" dirty="0"/>
          </a:p>
        </p:txBody>
      </p:sp>
      <p:sp>
        <p:nvSpPr>
          <p:cNvPr id="5" name="Rectangle 4">
            <a:extLst>
              <a:ext uri="{FF2B5EF4-FFF2-40B4-BE49-F238E27FC236}">
                <a16:creationId xmlns:a16="http://schemas.microsoft.com/office/drawing/2014/main" id="{1BB16072-B12B-B046-82CD-69BDF65F600A}"/>
              </a:ext>
            </a:extLst>
          </p:cNvPr>
          <p:cNvSpPr>
            <a:spLocks/>
          </p:cNvSpPr>
          <p:nvPr userDrawn="1"/>
        </p:nvSpPr>
        <p:spPr>
          <a:xfrm>
            <a:off x="0" y="3220628"/>
            <a:ext cx="6313803" cy="2684155"/>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6" name="Rectangle 5">
            <a:extLst>
              <a:ext uri="{FF2B5EF4-FFF2-40B4-BE49-F238E27FC236}">
                <a16:creationId xmlns:a16="http://schemas.microsoft.com/office/drawing/2014/main" id="{46322769-0D3C-1943-AB80-F8B47F6C020A}"/>
              </a:ext>
            </a:extLst>
          </p:cNvPr>
          <p:cNvSpPr>
            <a:spLocks/>
          </p:cNvSpPr>
          <p:nvPr userDrawn="1"/>
        </p:nvSpPr>
        <p:spPr>
          <a:xfrm>
            <a:off x="11772900" y="3194954"/>
            <a:ext cx="419100" cy="2684155"/>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3" name="Picture Placeholder 2">
            <a:extLst>
              <a:ext uri="{FF2B5EF4-FFF2-40B4-BE49-F238E27FC236}">
                <a16:creationId xmlns:a16="http://schemas.microsoft.com/office/drawing/2014/main" id="{EF541106-3FFF-454C-AB1B-9E2DF15F4F19}"/>
              </a:ext>
            </a:extLst>
          </p:cNvPr>
          <p:cNvSpPr>
            <a:spLocks noGrp="1"/>
          </p:cNvSpPr>
          <p:nvPr>
            <p:ph type="pic" sz="quarter" idx="10" hasCustomPrompt="1"/>
          </p:nvPr>
        </p:nvSpPr>
        <p:spPr>
          <a:xfrm>
            <a:off x="838200" y="1096645"/>
            <a:ext cx="3827463" cy="4802188"/>
          </a:xfrm>
          <a:solidFill>
            <a:schemeClr val="bg1">
              <a:lumMod val="85000"/>
            </a:schemeClr>
          </a:solidFill>
        </p:spPr>
        <p:txBody>
          <a:bodyPr/>
          <a:lstStyle>
            <a:lvl1pPr marL="0" marR="0" indent="0" algn="ctr"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p:txBody>
      </p:sp>
      <p:sp>
        <p:nvSpPr>
          <p:cNvPr id="11" name="Picture Placeholder 10">
            <a:extLst>
              <a:ext uri="{FF2B5EF4-FFF2-40B4-BE49-F238E27FC236}">
                <a16:creationId xmlns:a16="http://schemas.microsoft.com/office/drawing/2014/main" id="{EE047DD6-6EDB-B549-91A5-B0D6B28D96F1}"/>
              </a:ext>
            </a:extLst>
          </p:cNvPr>
          <p:cNvSpPr>
            <a:spLocks noGrp="1"/>
          </p:cNvSpPr>
          <p:nvPr>
            <p:ph type="pic" sz="quarter" idx="11" hasCustomPrompt="1"/>
          </p:nvPr>
        </p:nvSpPr>
        <p:spPr>
          <a:xfrm>
            <a:off x="4854387" y="1086485"/>
            <a:ext cx="1459415" cy="1516360"/>
          </a:xfrm>
          <a:solidFill>
            <a:schemeClr val="bg1">
              <a:lumMod val="85000"/>
            </a:schemeClr>
          </a:solidFill>
        </p:spPr>
        <p:txBody>
          <a:bodyPr/>
          <a:lstStyle>
            <a:lvl1pPr marL="0" marR="0" indent="0" algn="l"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p:txBody>
      </p:sp>
      <p:sp>
        <p:nvSpPr>
          <p:cNvPr id="12" name="Picture Placeholder 10">
            <a:extLst>
              <a:ext uri="{FF2B5EF4-FFF2-40B4-BE49-F238E27FC236}">
                <a16:creationId xmlns:a16="http://schemas.microsoft.com/office/drawing/2014/main" id="{3C2A16CB-6E5F-3C4E-A7DB-C29B77CD4288}"/>
              </a:ext>
            </a:extLst>
          </p:cNvPr>
          <p:cNvSpPr>
            <a:spLocks noGrp="1"/>
          </p:cNvSpPr>
          <p:nvPr>
            <p:ph type="pic" sz="quarter" idx="12" hasCustomPrompt="1"/>
          </p:nvPr>
        </p:nvSpPr>
        <p:spPr>
          <a:xfrm>
            <a:off x="4854385" y="2739559"/>
            <a:ext cx="1459415" cy="1516360"/>
          </a:xfrm>
          <a:solidFill>
            <a:schemeClr val="bg1">
              <a:lumMod val="85000"/>
            </a:schemeClr>
          </a:solidFill>
        </p:spPr>
        <p:txBody>
          <a:bodyPr/>
          <a:lstStyle>
            <a:lvl1pPr marL="0" marR="0" indent="0" algn="l"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p:txBody>
      </p:sp>
      <p:sp>
        <p:nvSpPr>
          <p:cNvPr id="13" name="Picture Placeholder 10">
            <a:extLst>
              <a:ext uri="{FF2B5EF4-FFF2-40B4-BE49-F238E27FC236}">
                <a16:creationId xmlns:a16="http://schemas.microsoft.com/office/drawing/2014/main" id="{8411E197-6594-9B47-9CC2-26205BC46819}"/>
              </a:ext>
            </a:extLst>
          </p:cNvPr>
          <p:cNvSpPr>
            <a:spLocks noGrp="1"/>
          </p:cNvSpPr>
          <p:nvPr>
            <p:ph type="pic" sz="quarter" idx="13" hasCustomPrompt="1"/>
          </p:nvPr>
        </p:nvSpPr>
        <p:spPr>
          <a:xfrm>
            <a:off x="4854385" y="4389925"/>
            <a:ext cx="1459415" cy="1516360"/>
          </a:xfrm>
          <a:solidFill>
            <a:schemeClr val="bg1">
              <a:lumMod val="85000"/>
            </a:schemeClr>
          </a:solidFill>
        </p:spPr>
        <p:txBody>
          <a:bodyPr/>
          <a:lstStyle>
            <a:lvl1pPr marL="0" marR="0" indent="0" algn="l" defTabSz="914423" rtl="0" eaLnBrk="1" fontAlgn="auto" latinLnBrk="0" hangingPunct="1">
              <a:lnSpc>
                <a:spcPct val="90000"/>
              </a:lnSpc>
              <a:spcBef>
                <a:spcPts val="1001"/>
              </a:spcBef>
              <a:spcAft>
                <a:spcPts val="0"/>
              </a:spcAft>
              <a:buClrTx/>
              <a:buSzTx/>
              <a:buFont typeface="Arial"/>
              <a:buNone/>
              <a:tabLst/>
              <a:defRPr sz="1000" b="0" cap="none" spc="0">
                <a:solidFill>
                  <a:schemeClr val="accent4"/>
                </a:solidFill>
              </a:defRPr>
            </a:lvl1pPr>
          </a:lstStyle>
          <a:p>
            <a:pPr marL="0" marR="0" lvl="0" indent="0" algn="l" defTabSz="914423" rtl="0" eaLnBrk="1" fontAlgn="auto" latinLnBrk="0" hangingPunct="1">
              <a:lnSpc>
                <a:spcPct val="90000"/>
              </a:lnSpc>
              <a:spcBef>
                <a:spcPts val="1001"/>
              </a:spcBef>
              <a:spcAft>
                <a:spcPts val="0"/>
              </a:spcAft>
              <a:buClrTx/>
              <a:buSzTx/>
              <a:buFont typeface="Arial"/>
              <a:buNone/>
              <a:tabLst/>
              <a:defRPr/>
            </a:pPr>
            <a:r>
              <a:rPr lang="en-US" dirty="0"/>
              <a:t>Drag picture to placeholder or click to add</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rvices 1">
    <p:spTree>
      <p:nvGrpSpPr>
        <p:cNvPr id="1" name=""/>
        <p:cNvGrpSpPr/>
        <p:nvPr/>
      </p:nvGrpSpPr>
      <p:grpSpPr>
        <a:xfrm>
          <a:off x="0" y="0"/>
          <a:ext cx="0" cy="0"/>
          <a:chOff x="0" y="0"/>
          <a:chExt cx="0" cy="0"/>
        </a:xfrm>
      </p:grpSpPr>
      <p:sp>
        <p:nvSpPr>
          <p:cNvPr id="39" name="Picture Placeholder 6"/>
          <p:cNvSpPr>
            <a:spLocks noGrp="1"/>
          </p:cNvSpPr>
          <p:nvPr>
            <p:ph type="pic" sz="quarter" idx="17" hasCustomPrompt="1"/>
          </p:nvPr>
        </p:nvSpPr>
        <p:spPr>
          <a:xfrm>
            <a:off x="4056849" y="0"/>
            <a:ext cx="8135151"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 </a:t>
            </a:r>
            <a:r>
              <a:rPr lang="mr-IN" dirty="0"/>
              <a:t>–</a:t>
            </a:r>
            <a:r>
              <a:rPr lang="en-US" dirty="0"/>
              <a:t> SEND TO BACK</a:t>
            </a:r>
          </a:p>
        </p:txBody>
      </p:sp>
      <p:sp>
        <p:nvSpPr>
          <p:cNvPr id="14" name="Rectangle 13"/>
          <p:cNvSpPr/>
          <p:nvPr userDrawn="1"/>
        </p:nvSpPr>
        <p:spPr>
          <a:xfrm>
            <a:off x="0" y="-1"/>
            <a:ext cx="4060800" cy="685800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dirty="0">
              <a:latin typeface="Mulish" pitchFamily="2" charset="77"/>
            </a:endParaRP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rvices 2">
    <p:spTree>
      <p:nvGrpSpPr>
        <p:cNvPr id="1" name=""/>
        <p:cNvGrpSpPr/>
        <p:nvPr/>
      </p:nvGrpSpPr>
      <p:grpSpPr>
        <a:xfrm>
          <a:off x="0" y="0"/>
          <a:ext cx="0" cy="0"/>
          <a:chOff x="0" y="0"/>
          <a:chExt cx="0" cy="0"/>
        </a:xfrm>
      </p:grpSpPr>
      <p:sp>
        <p:nvSpPr>
          <p:cNvPr id="39" name="Picture Placeholder 6"/>
          <p:cNvSpPr>
            <a:spLocks noGrp="1"/>
          </p:cNvSpPr>
          <p:nvPr>
            <p:ph type="pic" sz="quarter" idx="17" hasCustomPrompt="1"/>
          </p:nvPr>
        </p:nvSpPr>
        <p:spPr>
          <a:xfrm>
            <a:off x="3" y="0"/>
            <a:ext cx="12191999" cy="3322056"/>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rvices 3">
    <p:spTree>
      <p:nvGrpSpPr>
        <p:cNvPr id="1" name=""/>
        <p:cNvGrpSpPr/>
        <p:nvPr/>
      </p:nvGrpSpPr>
      <p:grpSpPr>
        <a:xfrm>
          <a:off x="0" y="0"/>
          <a:ext cx="0" cy="0"/>
          <a:chOff x="0" y="0"/>
          <a:chExt cx="0" cy="0"/>
        </a:xfrm>
      </p:grpSpPr>
      <p:sp>
        <p:nvSpPr>
          <p:cNvPr id="39" name="Picture Placeholder 6"/>
          <p:cNvSpPr>
            <a:spLocks noGrp="1"/>
          </p:cNvSpPr>
          <p:nvPr>
            <p:ph type="pic" sz="quarter" idx="17" hasCustomPrompt="1"/>
          </p:nvPr>
        </p:nvSpPr>
        <p:spPr>
          <a:xfrm>
            <a:off x="6368144" y="0"/>
            <a:ext cx="5823857"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rvices 4">
    <p:spTree>
      <p:nvGrpSpPr>
        <p:cNvPr id="1" name=""/>
        <p:cNvGrpSpPr/>
        <p:nvPr/>
      </p:nvGrpSpPr>
      <p:grpSpPr>
        <a:xfrm>
          <a:off x="0" y="0"/>
          <a:ext cx="0" cy="0"/>
          <a:chOff x="0" y="0"/>
          <a:chExt cx="0" cy="0"/>
        </a:xfrm>
      </p:grpSpPr>
      <p:sp>
        <p:nvSpPr>
          <p:cNvPr id="23" name="Picture Placeholder 6"/>
          <p:cNvSpPr>
            <a:spLocks noGrp="1"/>
          </p:cNvSpPr>
          <p:nvPr>
            <p:ph type="pic" sz="quarter" idx="17" hasCustomPrompt="1"/>
          </p:nvPr>
        </p:nvSpPr>
        <p:spPr>
          <a:xfrm>
            <a:off x="9043" y="0"/>
            <a:ext cx="5327807"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ient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541FAF-EBE6-904A-ACB2-FDD0EDAFC50A}"/>
              </a:ext>
            </a:extLst>
          </p:cNvPr>
          <p:cNvSpPr/>
          <p:nvPr userDrawn="1"/>
        </p:nvSpPr>
        <p:spPr>
          <a:xfrm>
            <a:off x="0" y="0"/>
            <a:ext cx="1773936" cy="6858000"/>
          </a:xfrm>
          <a:prstGeom prst="rect">
            <a:avLst/>
          </a:prstGeom>
          <a:solidFill>
            <a:srgbClr val="6721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ients 2">
    <p:spTree>
      <p:nvGrpSpPr>
        <p:cNvPr id="1" name=""/>
        <p:cNvGrpSpPr/>
        <p:nvPr/>
      </p:nvGrpSpPr>
      <p:grpSpPr>
        <a:xfrm>
          <a:off x="0" y="0"/>
          <a:ext cx="0" cy="0"/>
          <a:chOff x="0" y="0"/>
          <a:chExt cx="0" cy="0"/>
        </a:xfrm>
      </p:grpSpPr>
      <p:cxnSp>
        <p:nvCxnSpPr>
          <p:cNvPr id="38" name="Straight Connector 37"/>
          <p:cNvCxnSpPr/>
          <p:nvPr userDrawn="1"/>
        </p:nvCxnSpPr>
        <p:spPr>
          <a:xfrm flipH="1">
            <a:off x="838199" y="4534382"/>
            <a:ext cx="687634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userDrawn="1"/>
        </p:nvCxnSpPr>
        <p:spPr>
          <a:xfrm flipV="1">
            <a:off x="4278489" y="1359359"/>
            <a:ext cx="0" cy="4667507"/>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21" name="Picture Placeholder 6"/>
          <p:cNvSpPr>
            <a:spLocks noGrp="1"/>
          </p:cNvSpPr>
          <p:nvPr>
            <p:ph type="pic" sz="quarter" idx="22" hasCustomPrompt="1"/>
          </p:nvPr>
        </p:nvSpPr>
        <p:spPr>
          <a:xfrm>
            <a:off x="838200" y="1359356"/>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cxnSp>
        <p:nvCxnSpPr>
          <p:cNvPr id="23" name="Straight Connector 22"/>
          <p:cNvCxnSpPr/>
          <p:nvPr userDrawn="1"/>
        </p:nvCxnSpPr>
        <p:spPr>
          <a:xfrm flipH="1">
            <a:off x="838199" y="2868096"/>
            <a:ext cx="687634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35" name="Picture Placeholder 6"/>
          <p:cNvSpPr>
            <a:spLocks noGrp="1"/>
          </p:cNvSpPr>
          <p:nvPr>
            <p:ph type="pic" sz="quarter" idx="23" hasCustomPrompt="1"/>
          </p:nvPr>
        </p:nvSpPr>
        <p:spPr>
          <a:xfrm>
            <a:off x="4477454" y="1359356"/>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7" name="Picture Placeholder 6"/>
          <p:cNvSpPr>
            <a:spLocks noGrp="1"/>
          </p:cNvSpPr>
          <p:nvPr>
            <p:ph type="pic" sz="quarter" idx="24" hasCustomPrompt="1"/>
          </p:nvPr>
        </p:nvSpPr>
        <p:spPr>
          <a:xfrm>
            <a:off x="838200" y="3041902"/>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9" name="Picture Placeholder 6"/>
          <p:cNvSpPr>
            <a:spLocks noGrp="1"/>
          </p:cNvSpPr>
          <p:nvPr>
            <p:ph type="pic" sz="quarter" idx="25" hasCustomPrompt="1"/>
          </p:nvPr>
        </p:nvSpPr>
        <p:spPr>
          <a:xfrm>
            <a:off x="4477454" y="3041902"/>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1" name="Picture Placeholder 6"/>
          <p:cNvSpPr>
            <a:spLocks noGrp="1"/>
          </p:cNvSpPr>
          <p:nvPr>
            <p:ph type="pic" sz="quarter" idx="26" hasCustomPrompt="1"/>
          </p:nvPr>
        </p:nvSpPr>
        <p:spPr>
          <a:xfrm>
            <a:off x="838200" y="4691926"/>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3" name="Picture Placeholder 6"/>
          <p:cNvSpPr>
            <a:spLocks noGrp="1"/>
          </p:cNvSpPr>
          <p:nvPr>
            <p:ph type="pic" sz="quarter" idx="27" hasCustomPrompt="1"/>
          </p:nvPr>
        </p:nvSpPr>
        <p:spPr>
          <a:xfrm>
            <a:off x="4477454" y="4691926"/>
            <a:ext cx="3237090" cy="1334936"/>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2"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imonial 1">
    <p:spTree>
      <p:nvGrpSpPr>
        <p:cNvPr id="1" name=""/>
        <p:cNvGrpSpPr/>
        <p:nvPr/>
      </p:nvGrpSpPr>
      <p:grpSpPr>
        <a:xfrm>
          <a:off x="0" y="0"/>
          <a:ext cx="0" cy="0"/>
          <a:chOff x="0" y="0"/>
          <a:chExt cx="0" cy="0"/>
        </a:xfrm>
      </p:grpSpPr>
      <p:sp>
        <p:nvSpPr>
          <p:cNvPr id="5" name="Rectangle 4"/>
          <p:cNvSpPr/>
          <p:nvPr userDrawn="1"/>
        </p:nvSpPr>
        <p:spPr>
          <a:xfrm>
            <a:off x="838201" y="0"/>
            <a:ext cx="10515600" cy="16181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39" name="Rectangle 38"/>
          <p:cNvSpPr/>
          <p:nvPr userDrawn="1"/>
        </p:nvSpPr>
        <p:spPr>
          <a:xfrm>
            <a:off x="8147378" y="1670194"/>
            <a:ext cx="1211484" cy="1477328"/>
          </a:xfrm>
          <a:prstGeom prst="rect">
            <a:avLst/>
          </a:prstGeom>
        </p:spPr>
        <p:txBody>
          <a:bodyPr wrap="square" lIns="0" tIns="0" rIns="0" bIns="0">
            <a:spAutoFit/>
          </a:bodyPr>
          <a:lstStyle/>
          <a:p>
            <a:pPr algn="ctr"/>
            <a:r>
              <a:rPr lang="en-US" sz="9600" b="1" i="0" dirty="0">
                <a:solidFill>
                  <a:schemeClr val="accent1"/>
                </a:solidFill>
                <a:latin typeface="Mulish Black" pitchFamily="2" charset="77"/>
                <a:ea typeface="Muli Black" charset="0"/>
                <a:cs typeface="Muli Black" charset="0"/>
              </a:rPr>
              <a:t>“</a:t>
            </a:r>
            <a:endParaRPr lang="en-US" sz="9600" b="0" i="0" dirty="0">
              <a:solidFill>
                <a:schemeClr val="accent1"/>
              </a:solidFill>
              <a:latin typeface="Mulish" pitchFamily="2" charset="77"/>
            </a:endParaRPr>
          </a:p>
        </p:txBody>
      </p:sp>
      <p:sp>
        <p:nvSpPr>
          <p:cNvPr id="43" name="Rectangle 42"/>
          <p:cNvSpPr/>
          <p:nvPr userDrawn="1"/>
        </p:nvSpPr>
        <p:spPr>
          <a:xfrm>
            <a:off x="2861358" y="1670194"/>
            <a:ext cx="1211484" cy="1477328"/>
          </a:xfrm>
          <a:prstGeom prst="rect">
            <a:avLst/>
          </a:prstGeom>
        </p:spPr>
        <p:txBody>
          <a:bodyPr wrap="square" lIns="0" tIns="0" rIns="0" bIns="0">
            <a:spAutoFit/>
          </a:bodyPr>
          <a:lstStyle/>
          <a:p>
            <a:pPr algn="ctr"/>
            <a:r>
              <a:rPr lang="en-US" sz="9600" b="1" i="0" dirty="0">
                <a:solidFill>
                  <a:schemeClr val="accent1"/>
                </a:solidFill>
                <a:latin typeface="Mulish Black" pitchFamily="2" charset="77"/>
                <a:ea typeface="Muli Black" charset="0"/>
                <a:cs typeface="Muli Black" charset="0"/>
              </a:rPr>
              <a:t>“</a:t>
            </a:r>
            <a:endParaRPr lang="en-US" sz="9600" b="0" i="0" dirty="0">
              <a:solidFill>
                <a:schemeClr val="accent1"/>
              </a:solidFill>
              <a:latin typeface="Mulish" pitchFamily="2" charset="77"/>
            </a:endParaRPr>
          </a:p>
        </p:txBody>
      </p:sp>
      <p:cxnSp>
        <p:nvCxnSpPr>
          <p:cNvPr id="38" name="Straight Connector 37"/>
          <p:cNvCxnSpPr/>
          <p:nvPr userDrawn="1"/>
        </p:nvCxnSpPr>
        <p:spPr>
          <a:xfrm flipH="1">
            <a:off x="838202" y="4165601"/>
            <a:ext cx="10515599"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userDrawn="1"/>
        </p:nvCxnSpPr>
        <p:spPr>
          <a:xfrm flipV="1">
            <a:off x="6096000" y="4165601"/>
            <a:ext cx="0" cy="180300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25" name="Picture Placeholder 6"/>
          <p:cNvSpPr>
            <a:spLocks noGrp="1"/>
          </p:cNvSpPr>
          <p:nvPr>
            <p:ph type="pic" sz="quarter" idx="22" hasCustomPrompt="1"/>
          </p:nvPr>
        </p:nvSpPr>
        <p:spPr>
          <a:xfrm>
            <a:off x="2587978" y="2595165"/>
            <a:ext cx="1758244" cy="1758244"/>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5" name="Picture Placeholder 6"/>
          <p:cNvSpPr>
            <a:spLocks noGrp="1"/>
          </p:cNvSpPr>
          <p:nvPr>
            <p:ph type="pic" sz="quarter" idx="23" hasCustomPrompt="1"/>
          </p:nvPr>
        </p:nvSpPr>
        <p:spPr>
          <a:xfrm>
            <a:off x="7873998" y="2595165"/>
            <a:ext cx="1758244" cy="1758244"/>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0"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11"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47" name="Rectangle 46"/>
          <p:cNvSpPr>
            <a:spLocks/>
          </p:cNvSpPr>
          <p:nvPr userDrawn="1"/>
        </p:nvSpPr>
        <p:spPr>
          <a:xfrm>
            <a:off x="0" y="1"/>
            <a:ext cx="5260994" cy="6900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cxnSp>
        <p:nvCxnSpPr>
          <p:cNvPr id="38" name="Straight Connector 37"/>
          <p:cNvCxnSpPr/>
          <p:nvPr userDrawn="1"/>
        </p:nvCxnSpPr>
        <p:spPr>
          <a:xfrm flipH="1">
            <a:off x="5678289" y="4395985"/>
            <a:ext cx="5675513"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userDrawn="1"/>
        </p:nvCxnSpPr>
        <p:spPr>
          <a:xfrm flipV="1">
            <a:off x="5678287" y="892381"/>
            <a:ext cx="0" cy="5115884"/>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25" name="Picture Placeholder 6"/>
          <p:cNvSpPr>
            <a:spLocks noGrp="1"/>
          </p:cNvSpPr>
          <p:nvPr>
            <p:ph type="pic" sz="quarter" idx="22" hasCustomPrompt="1"/>
          </p:nvPr>
        </p:nvSpPr>
        <p:spPr>
          <a:xfrm>
            <a:off x="6095583" y="892381"/>
            <a:ext cx="1333230" cy="1333230"/>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7" name="Picture Placeholder 6"/>
          <p:cNvSpPr>
            <a:spLocks noGrp="1"/>
          </p:cNvSpPr>
          <p:nvPr>
            <p:ph type="pic" sz="quarter" idx="23" hasCustomPrompt="1"/>
          </p:nvPr>
        </p:nvSpPr>
        <p:spPr>
          <a:xfrm>
            <a:off x="6095583" y="4675034"/>
            <a:ext cx="1333230" cy="1333230"/>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1" name="Picture Placeholder 6"/>
          <p:cNvSpPr>
            <a:spLocks noGrp="1"/>
          </p:cNvSpPr>
          <p:nvPr>
            <p:ph type="pic" sz="quarter" idx="24" hasCustomPrompt="1"/>
          </p:nvPr>
        </p:nvSpPr>
        <p:spPr>
          <a:xfrm>
            <a:off x="6095583" y="2774728"/>
            <a:ext cx="1333230" cy="1333230"/>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cxnSp>
        <p:nvCxnSpPr>
          <p:cNvPr id="46" name="Straight Connector 45"/>
          <p:cNvCxnSpPr/>
          <p:nvPr userDrawn="1"/>
        </p:nvCxnSpPr>
        <p:spPr>
          <a:xfrm flipH="1">
            <a:off x="5678289" y="2504659"/>
            <a:ext cx="5675513"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50" name="Rectangle 49"/>
          <p:cNvSpPr/>
          <p:nvPr userDrawn="1"/>
        </p:nvSpPr>
        <p:spPr>
          <a:xfrm>
            <a:off x="615037" y="867999"/>
            <a:ext cx="1211484" cy="2400657"/>
          </a:xfrm>
          <a:prstGeom prst="rect">
            <a:avLst/>
          </a:prstGeom>
        </p:spPr>
        <p:txBody>
          <a:bodyPr wrap="square">
            <a:noAutofit/>
          </a:bodyPr>
          <a:lstStyle/>
          <a:p>
            <a:pPr algn="ctr"/>
            <a:r>
              <a:rPr lang="en-US" sz="15001" b="1" i="0" dirty="0">
                <a:solidFill>
                  <a:schemeClr val="bg1"/>
                </a:solidFill>
                <a:latin typeface="Mulish Black" pitchFamily="2" charset="77"/>
                <a:ea typeface="Muli Black" charset="0"/>
                <a:cs typeface="Muli Black" charset="0"/>
              </a:rPr>
              <a:t>“</a:t>
            </a:r>
            <a:endParaRPr lang="en-US" sz="15001" b="0" i="0" dirty="0">
              <a:solidFill>
                <a:schemeClr val="bg1"/>
              </a:solidFill>
              <a:latin typeface="Mulish" pitchFamily="2" charset="77"/>
            </a:endParaRPr>
          </a:p>
        </p:txBody>
      </p:sp>
      <p:sp>
        <p:nvSpPr>
          <p:cNvPr id="11"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12"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4270787" y="0"/>
            <a:ext cx="7921214"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 name="Slide Number Placeholder 2"/>
          <p:cNvSpPr>
            <a:spLocks noGrp="1"/>
          </p:cNvSpPr>
          <p:nvPr>
            <p:ph type="sldNum" sz="quarter" idx="25"/>
          </p:nvPr>
        </p:nvSpPr>
        <p:spPr/>
        <p:txBody>
          <a:bodyPr/>
          <a:lstStyle/>
          <a:p>
            <a:fld id="{584AFF75-BD5D-E342-A9F1-12EC02DB40E0}"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195145681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50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s / Numbers 1">
    <p:spTree>
      <p:nvGrpSpPr>
        <p:cNvPr id="1" name=""/>
        <p:cNvGrpSpPr/>
        <p:nvPr/>
      </p:nvGrpSpPr>
      <p:grpSpPr>
        <a:xfrm>
          <a:off x="0" y="0"/>
          <a:ext cx="0" cy="0"/>
          <a:chOff x="0" y="0"/>
          <a:chExt cx="0" cy="0"/>
        </a:xfrm>
      </p:grpSpPr>
      <p:sp>
        <p:nvSpPr>
          <p:cNvPr id="13" name="Rectangle 12"/>
          <p:cNvSpPr/>
          <p:nvPr userDrawn="1"/>
        </p:nvSpPr>
        <p:spPr>
          <a:xfrm>
            <a:off x="838201" y="2808848"/>
            <a:ext cx="2946401" cy="29448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14" name="Rectangle 13"/>
          <p:cNvSpPr/>
          <p:nvPr userDrawn="1"/>
        </p:nvSpPr>
        <p:spPr>
          <a:xfrm>
            <a:off x="4622802" y="2808848"/>
            <a:ext cx="2946401" cy="29448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18" name="Rectangle 17"/>
          <p:cNvSpPr/>
          <p:nvPr userDrawn="1"/>
        </p:nvSpPr>
        <p:spPr>
          <a:xfrm>
            <a:off x="8407401" y="2808848"/>
            <a:ext cx="2946401" cy="29448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cxnSp>
        <p:nvCxnSpPr>
          <p:cNvPr id="27" name="Straight Connector 26"/>
          <p:cNvCxnSpPr/>
          <p:nvPr userDrawn="1"/>
        </p:nvCxnSpPr>
        <p:spPr>
          <a:xfrm flipH="1">
            <a:off x="838201" y="834797"/>
            <a:ext cx="105156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2049945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s / Number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8219A9-E9A4-3543-A6E5-452D15BA50A7}"/>
              </a:ext>
            </a:extLst>
          </p:cNvPr>
          <p:cNvSpPr/>
          <p:nvPr userDrawn="1"/>
        </p:nvSpPr>
        <p:spPr>
          <a:xfrm>
            <a:off x="5461000" y="0"/>
            <a:ext cx="6731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userDrawn="1"/>
        </p:nvCxnSpPr>
        <p:spPr>
          <a:xfrm flipV="1">
            <a:off x="5461001" y="0"/>
            <a:ext cx="0" cy="6858000"/>
          </a:xfrm>
          <a:prstGeom prst="line">
            <a:avLst/>
          </a:prstGeom>
          <a:ln w="63500">
            <a:solidFill>
              <a:srgbClr val="AC145A"/>
            </a:solidFill>
          </a:ln>
        </p:spPr>
        <p:style>
          <a:lnRef idx="3">
            <a:schemeClr val="dk1"/>
          </a:lnRef>
          <a:fillRef idx="0">
            <a:schemeClr val="dk1"/>
          </a:fillRef>
          <a:effectRef idx="2">
            <a:schemeClr val="dk1"/>
          </a:effectRef>
          <a:fontRef idx="minor">
            <a:schemeClr val="tx1"/>
          </a:fontRef>
        </p:style>
      </p:cxnSp>
      <p:cxnSp>
        <p:nvCxnSpPr>
          <p:cNvPr id="30" name="Straight Connector 29"/>
          <p:cNvCxnSpPr/>
          <p:nvPr userDrawn="1"/>
        </p:nvCxnSpPr>
        <p:spPr>
          <a:xfrm flipV="1">
            <a:off x="8807924" y="0"/>
            <a:ext cx="0" cy="6858000"/>
          </a:xfrm>
          <a:prstGeom prst="line">
            <a:avLst/>
          </a:prstGeom>
          <a:ln w="63500">
            <a:solidFill>
              <a:srgbClr val="AC145A"/>
            </a:solidFill>
          </a:ln>
        </p:spPr>
        <p:style>
          <a:lnRef idx="3">
            <a:schemeClr val="dk1"/>
          </a:lnRef>
          <a:fillRef idx="0">
            <a:schemeClr val="dk1"/>
          </a:fillRef>
          <a:effectRef idx="2">
            <a:schemeClr val="dk1"/>
          </a:effectRef>
          <a:fontRef idx="minor">
            <a:schemeClr val="tx1"/>
          </a:fontRef>
        </p:style>
      </p:cxnSp>
      <p:cxnSp>
        <p:nvCxnSpPr>
          <p:cNvPr id="32" name="Straight Connector 31"/>
          <p:cNvCxnSpPr/>
          <p:nvPr userDrawn="1"/>
        </p:nvCxnSpPr>
        <p:spPr>
          <a:xfrm flipH="1" flipV="1">
            <a:off x="5461001" y="3403387"/>
            <a:ext cx="6731000" cy="51513"/>
          </a:xfrm>
          <a:prstGeom prst="line">
            <a:avLst/>
          </a:prstGeom>
          <a:ln w="63500">
            <a:solidFill>
              <a:srgbClr val="AC145A"/>
            </a:solidFill>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Quote 2">
    <p:spTree>
      <p:nvGrpSpPr>
        <p:cNvPr id="1" name=""/>
        <p:cNvGrpSpPr/>
        <p:nvPr/>
      </p:nvGrpSpPr>
      <p:grpSpPr>
        <a:xfrm>
          <a:off x="0" y="0"/>
          <a:ext cx="0" cy="0"/>
          <a:chOff x="0" y="0"/>
          <a:chExt cx="0" cy="0"/>
        </a:xfrm>
      </p:grpSpPr>
      <p:sp>
        <p:nvSpPr>
          <p:cNvPr id="11" name="Title 3"/>
          <p:cNvSpPr txBox="1">
            <a:spLocks/>
          </p:cNvSpPr>
          <p:nvPr userDrawn="1"/>
        </p:nvSpPr>
        <p:spPr>
          <a:xfrm>
            <a:off x="838201" y="2426676"/>
            <a:ext cx="10515600" cy="3314247"/>
          </a:xfrm>
          <a:prstGeom prst="rect">
            <a:avLst/>
          </a:prstGeom>
          <a:ln w="63500">
            <a:solidFill>
              <a:srgbClr val="AC145A"/>
            </a:solidFill>
            <a:miter lim="800000"/>
          </a:ln>
        </p:spPr>
        <p:txBody>
          <a:bodyPr lIns="1080000" tIns="900000" rIns="1080000" bIns="360000" anchor="ctr"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endParaRPr lang="en-US" sz="3600" b="1" i="0" dirty="0">
              <a:solidFill>
                <a:srgbClr val="AC145A"/>
              </a:solidFill>
              <a:highlight>
                <a:srgbClr val="AC145A"/>
              </a:highlight>
              <a:latin typeface="Mulish Black" pitchFamily="2" charset="77"/>
            </a:endParaRPr>
          </a:p>
        </p:txBody>
      </p:sp>
      <p:sp>
        <p:nvSpPr>
          <p:cNvPr id="18" name="Rectangle 17"/>
          <p:cNvSpPr/>
          <p:nvPr userDrawn="1"/>
        </p:nvSpPr>
        <p:spPr>
          <a:xfrm>
            <a:off x="5490259" y="322604"/>
            <a:ext cx="1211484" cy="2400657"/>
          </a:xfrm>
          <a:prstGeom prst="rect">
            <a:avLst/>
          </a:prstGeom>
        </p:spPr>
        <p:txBody>
          <a:bodyPr wrap="square">
            <a:noAutofit/>
          </a:bodyPr>
          <a:lstStyle/>
          <a:p>
            <a:pPr algn="ctr"/>
            <a:r>
              <a:rPr lang="en-US" sz="15001" b="1" i="0" dirty="0">
                <a:solidFill>
                  <a:srgbClr val="AC145A"/>
                </a:solidFill>
                <a:latin typeface="Mulish Black" pitchFamily="2" charset="77"/>
                <a:ea typeface="Muli Black" charset="0"/>
                <a:cs typeface="Muli Black" charset="0"/>
              </a:rPr>
              <a:t>“</a:t>
            </a:r>
            <a:endParaRPr lang="en-US" sz="15001" b="0" i="0" dirty="0">
              <a:solidFill>
                <a:srgbClr val="AC145A"/>
              </a:solidFill>
              <a:latin typeface="Mulish" pitchFamily="2" charset="77"/>
            </a:endParaRPr>
          </a:p>
        </p:txBody>
      </p:sp>
      <p:sp>
        <p:nvSpPr>
          <p:cNvPr id="19" name="Picture Placeholder 6">
            <a:extLst>
              <a:ext uri="{FF2B5EF4-FFF2-40B4-BE49-F238E27FC236}">
                <a16:creationId xmlns:a16="http://schemas.microsoft.com/office/drawing/2014/main" id="{6C8206C3-4E82-954A-8599-C69DFB891D37}"/>
              </a:ext>
            </a:extLst>
          </p:cNvPr>
          <p:cNvSpPr>
            <a:spLocks noGrp="1"/>
          </p:cNvSpPr>
          <p:nvPr>
            <p:ph type="pic" sz="quarter" idx="23" hasCustomPrompt="1"/>
          </p:nvPr>
        </p:nvSpPr>
        <p:spPr>
          <a:xfrm>
            <a:off x="3149764" y="1760060"/>
            <a:ext cx="1647728" cy="1665681"/>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0" name="Picture Placeholder 6">
            <a:extLst>
              <a:ext uri="{FF2B5EF4-FFF2-40B4-BE49-F238E27FC236}">
                <a16:creationId xmlns:a16="http://schemas.microsoft.com/office/drawing/2014/main" id="{D222C4A0-95E2-524B-8471-76AC9C8B40DE}"/>
              </a:ext>
            </a:extLst>
          </p:cNvPr>
          <p:cNvSpPr>
            <a:spLocks noGrp="1"/>
          </p:cNvSpPr>
          <p:nvPr>
            <p:ph type="pic" sz="quarter" idx="25" hasCustomPrompt="1"/>
          </p:nvPr>
        </p:nvSpPr>
        <p:spPr>
          <a:xfrm>
            <a:off x="5272586" y="1760059"/>
            <a:ext cx="1647728" cy="1665681"/>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1" name="Picture Placeholder 6">
            <a:extLst>
              <a:ext uri="{FF2B5EF4-FFF2-40B4-BE49-F238E27FC236}">
                <a16:creationId xmlns:a16="http://schemas.microsoft.com/office/drawing/2014/main" id="{BF9E82AE-C1CD-0846-8249-64FCB8202CC9}"/>
              </a:ext>
            </a:extLst>
          </p:cNvPr>
          <p:cNvSpPr>
            <a:spLocks noGrp="1"/>
          </p:cNvSpPr>
          <p:nvPr>
            <p:ph type="pic" sz="quarter" idx="26" hasCustomPrompt="1"/>
          </p:nvPr>
        </p:nvSpPr>
        <p:spPr>
          <a:xfrm>
            <a:off x="7394508" y="1760058"/>
            <a:ext cx="1647728" cy="1665681"/>
          </a:xfrm>
          <a:solidFill>
            <a:schemeClr val="accent1"/>
          </a:solidFill>
          <a:ln>
            <a:noFill/>
          </a:ln>
        </p:spPr>
        <p:txBody>
          <a:bodyPr lIns="108000" tIns="108000" rIns="108000" bIns="108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Image Slide 1">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4332908" y="4"/>
            <a:ext cx="7859092" cy="685799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10" name="Picture Placeholder 6"/>
          <p:cNvSpPr>
            <a:spLocks noGrp="1"/>
          </p:cNvSpPr>
          <p:nvPr>
            <p:ph type="pic" sz="quarter" idx="25" hasCustomPrompt="1"/>
          </p:nvPr>
        </p:nvSpPr>
        <p:spPr>
          <a:xfrm>
            <a:off x="6173401" y="838202"/>
            <a:ext cx="5180400" cy="5181601"/>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Image Slide 3">
    <p:spTree>
      <p:nvGrpSpPr>
        <p:cNvPr id="1" name=""/>
        <p:cNvGrpSpPr/>
        <p:nvPr/>
      </p:nvGrpSpPr>
      <p:grpSpPr>
        <a:xfrm>
          <a:off x="0" y="0"/>
          <a:ext cx="0" cy="0"/>
          <a:chOff x="0" y="0"/>
          <a:chExt cx="0" cy="0"/>
        </a:xfrm>
      </p:grpSpPr>
      <p:sp>
        <p:nvSpPr>
          <p:cNvPr id="13" name="Rectangle 12"/>
          <p:cNvSpPr>
            <a:spLocks/>
          </p:cNvSpPr>
          <p:nvPr userDrawn="1"/>
        </p:nvSpPr>
        <p:spPr>
          <a:xfrm>
            <a:off x="0" y="3535146"/>
            <a:ext cx="12192000" cy="3322854"/>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7" name="Picture Placeholder 6"/>
          <p:cNvSpPr>
            <a:spLocks noGrp="1"/>
          </p:cNvSpPr>
          <p:nvPr>
            <p:ph type="pic" sz="quarter" idx="14" hasCustomPrompt="1"/>
          </p:nvPr>
        </p:nvSpPr>
        <p:spPr>
          <a:xfrm>
            <a:off x="1676399" y="838200"/>
            <a:ext cx="8839202" cy="393763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6096000" y="4"/>
            <a:ext cx="6096000" cy="6857999"/>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3" name="Rectangle 12"/>
          <p:cNvSpPr>
            <a:spLocks/>
          </p:cNvSpPr>
          <p:nvPr userDrawn="1"/>
        </p:nvSpPr>
        <p:spPr>
          <a:xfrm>
            <a:off x="0" y="4"/>
            <a:ext cx="6096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Image Slide 1">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6515100" y="421201"/>
            <a:ext cx="5255700" cy="6015600"/>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7" name="Picture Placeholder 6"/>
          <p:cNvSpPr>
            <a:spLocks noGrp="1"/>
          </p:cNvSpPr>
          <p:nvPr>
            <p:ph type="pic" sz="quarter" idx="15" hasCustomPrompt="1"/>
          </p:nvPr>
        </p:nvSpPr>
        <p:spPr>
          <a:xfrm>
            <a:off x="421200" y="421201"/>
            <a:ext cx="5255700" cy="6015600"/>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Image Slide 2">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1"/>
            <a:ext cx="7859092" cy="3429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0" name="Picture Placeholder 6"/>
          <p:cNvSpPr>
            <a:spLocks noGrp="1"/>
          </p:cNvSpPr>
          <p:nvPr>
            <p:ph type="pic" sz="quarter" idx="15" hasCustomPrompt="1"/>
          </p:nvPr>
        </p:nvSpPr>
        <p:spPr>
          <a:xfrm>
            <a:off x="0" y="3429001"/>
            <a:ext cx="7859092" cy="3429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Image Slide 3">
    <p:spTree>
      <p:nvGrpSpPr>
        <p:cNvPr id="1" name=""/>
        <p:cNvGrpSpPr/>
        <p:nvPr/>
      </p:nvGrpSpPr>
      <p:grpSpPr>
        <a:xfrm>
          <a:off x="0" y="0"/>
          <a:ext cx="0" cy="0"/>
          <a:chOff x="0" y="0"/>
          <a:chExt cx="0" cy="0"/>
        </a:xfrm>
      </p:grpSpPr>
      <p:sp>
        <p:nvSpPr>
          <p:cNvPr id="15" name="Rectangle 14"/>
          <p:cNvSpPr>
            <a:spLocks/>
          </p:cNvSpPr>
          <p:nvPr userDrawn="1"/>
        </p:nvSpPr>
        <p:spPr>
          <a:xfrm>
            <a:off x="0" y="-1"/>
            <a:ext cx="6096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7" name="Picture Placeholder 6"/>
          <p:cNvSpPr>
            <a:spLocks noGrp="1"/>
          </p:cNvSpPr>
          <p:nvPr>
            <p:ph type="pic" sz="quarter" idx="14" hasCustomPrompt="1"/>
          </p:nvPr>
        </p:nvSpPr>
        <p:spPr>
          <a:xfrm>
            <a:off x="838200" y="838198"/>
            <a:ext cx="4419602" cy="3429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1" name="Picture Placeholder 6"/>
          <p:cNvSpPr>
            <a:spLocks noGrp="1"/>
          </p:cNvSpPr>
          <p:nvPr>
            <p:ph type="pic" sz="quarter" idx="15" hasCustomPrompt="1"/>
          </p:nvPr>
        </p:nvSpPr>
        <p:spPr>
          <a:xfrm>
            <a:off x="6934200" y="838198"/>
            <a:ext cx="4419602" cy="3429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8018659" y="0"/>
            <a:ext cx="4173343"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1" name="Picture Placeholder 6"/>
          <p:cNvSpPr>
            <a:spLocks noGrp="1"/>
          </p:cNvSpPr>
          <p:nvPr>
            <p:ph type="pic" sz="quarter" idx="24" hasCustomPrompt="1"/>
          </p:nvPr>
        </p:nvSpPr>
        <p:spPr>
          <a:xfrm>
            <a:off x="3" y="0"/>
            <a:ext cx="4173343"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 name="Slide Number Placeholder 2"/>
          <p:cNvSpPr>
            <a:spLocks noGrp="1"/>
          </p:cNvSpPr>
          <p:nvPr>
            <p:ph type="sldNum" sz="quarter" idx="26"/>
          </p:nvPr>
        </p:nvSpPr>
        <p:spPr/>
        <p:txBody>
          <a:body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838198" y="1"/>
            <a:ext cx="3450472" cy="60198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2" name="Picture Placeholder 6"/>
          <p:cNvSpPr>
            <a:spLocks noGrp="1"/>
          </p:cNvSpPr>
          <p:nvPr>
            <p:ph type="pic" sz="quarter" idx="15" hasCustomPrompt="1"/>
          </p:nvPr>
        </p:nvSpPr>
        <p:spPr>
          <a:xfrm>
            <a:off x="4408618" y="1810080"/>
            <a:ext cx="3450476" cy="504792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4" name="Rectangle 23"/>
          <p:cNvSpPr>
            <a:spLocks/>
          </p:cNvSpPr>
          <p:nvPr userDrawn="1"/>
        </p:nvSpPr>
        <p:spPr>
          <a:xfrm>
            <a:off x="4408618" y="0"/>
            <a:ext cx="3450472" cy="1690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Image Slide 1">
    <p:spTree>
      <p:nvGrpSpPr>
        <p:cNvPr id="1" name=""/>
        <p:cNvGrpSpPr/>
        <p:nvPr/>
      </p:nvGrpSpPr>
      <p:grpSpPr>
        <a:xfrm>
          <a:off x="0" y="0"/>
          <a:ext cx="0" cy="0"/>
          <a:chOff x="0" y="0"/>
          <a:chExt cx="0" cy="0"/>
        </a:xfrm>
      </p:grpSpPr>
      <p:sp>
        <p:nvSpPr>
          <p:cNvPr id="10" name="Rectangle 9"/>
          <p:cNvSpPr/>
          <p:nvPr userDrawn="1"/>
        </p:nvSpPr>
        <p:spPr>
          <a:xfrm flipH="1">
            <a:off x="4270787" y="-1"/>
            <a:ext cx="7921214"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15" name="Picture Placeholder 6"/>
          <p:cNvSpPr>
            <a:spLocks noGrp="1" noChangeAspect="1"/>
          </p:cNvSpPr>
          <p:nvPr>
            <p:ph type="pic" sz="quarter" idx="16" hasCustomPrompt="1"/>
          </p:nvPr>
        </p:nvSpPr>
        <p:spPr>
          <a:xfrm>
            <a:off x="5039330" y="936889"/>
            <a:ext cx="2376000" cy="2376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6" name="Picture Placeholder 6"/>
          <p:cNvSpPr>
            <a:spLocks noGrp="1" noChangeAspect="1"/>
          </p:cNvSpPr>
          <p:nvPr>
            <p:ph type="pic" sz="quarter" idx="21" hasCustomPrompt="1"/>
          </p:nvPr>
        </p:nvSpPr>
        <p:spPr>
          <a:xfrm>
            <a:off x="5039330" y="3570651"/>
            <a:ext cx="2376000" cy="2376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7" name="Picture Placeholder 6"/>
          <p:cNvSpPr>
            <a:spLocks noGrp="1" noChangeAspect="1"/>
          </p:cNvSpPr>
          <p:nvPr>
            <p:ph type="pic" sz="quarter" idx="22" hasCustomPrompt="1"/>
          </p:nvPr>
        </p:nvSpPr>
        <p:spPr>
          <a:xfrm>
            <a:off x="7683100" y="936889"/>
            <a:ext cx="3670700" cy="500976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Image Slide 3">
    <p:spTree>
      <p:nvGrpSpPr>
        <p:cNvPr id="1" name=""/>
        <p:cNvGrpSpPr/>
        <p:nvPr/>
      </p:nvGrpSpPr>
      <p:grpSpPr>
        <a:xfrm>
          <a:off x="0" y="0"/>
          <a:ext cx="0" cy="0"/>
          <a:chOff x="0" y="0"/>
          <a:chExt cx="0" cy="0"/>
        </a:xfrm>
      </p:grpSpPr>
      <p:sp>
        <p:nvSpPr>
          <p:cNvPr id="12" name="Rectangle 11"/>
          <p:cNvSpPr/>
          <p:nvPr userDrawn="1"/>
        </p:nvSpPr>
        <p:spPr>
          <a:xfrm>
            <a:off x="1" y="4396153"/>
            <a:ext cx="12191999" cy="24618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16" name="Picture Placeholder 6"/>
          <p:cNvSpPr>
            <a:spLocks noGrp="1"/>
          </p:cNvSpPr>
          <p:nvPr>
            <p:ph type="pic" sz="quarter" idx="17" hasCustomPrompt="1"/>
          </p:nvPr>
        </p:nvSpPr>
        <p:spPr>
          <a:xfrm>
            <a:off x="1" y="2827244"/>
            <a:ext cx="3783200" cy="319255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8" name="Picture Placeholder 6"/>
          <p:cNvSpPr>
            <a:spLocks noGrp="1"/>
          </p:cNvSpPr>
          <p:nvPr>
            <p:ph type="pic" sz="quarter" idx="18" hasCustomPrompt="1"/>
          </p:nvPr>
        </p:nvSpPr>
        <p:spPr>
          <a:xfrm>
            <a:off x="4204400" y="2827244"/>
            <a:ext cx="3783200" cy="319255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0" name="Picture Placeholder 6"/>
          <p:cNvSpPr>
            <a:spLocks noGrp="1"/>
          </p:cNvSpPr>
          <p:nvPr>
            <p:ph type="pic" sz="quarter" idx="19" hasCustomPrompt="1"/>
          </p:nvPr>
        </p:nvSpPr>
        <p:spPr>
          <a:xfrm>
            <a:off x="8408800" y="2827244"/>
            <a:ext cx="3783200" cy="319255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Image Slide 4">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7" name="Rectangle 16"/>
          <p:cNvSpPr/>
          <p:nvPr userDrawn="1"/>
        </p:nvSpPr>
        <p:spPr>
          <a:xfrm>
            <a:off x="4065497" y="4188287"/>
            <a:ext cx="4061008" cy="2669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Image Slide 1">
    <p:spTree>
      <p:nvGrpSpPr>
        <p:cNvPr id="1" name=""/>
        <p:cNvGrpSpPr/>
        <p:nvPr/>
      </p:nvGrpSpPr>
      <p:grpSpPr>
        <a:xfrm>
          <a:off x="0" y="0"/>
          <a:ext cx="0" cy="0"/>
          <a:chOff x="0" y="0"/>
          <a:chExt cx="0" cy="0"/>
        </a:xfrm>
      </p:grpSpPr>
      <p:sp>
        <p:nvSpPr>
          <p:cNvPr id="20" name="Picture Placeholder 6"/>
          <p:cNvSpPr>
            <a:spLocks noGrp="1"/>
          </p:cNvSpPr>
          <p:nvPr>
            <p:ph type="pic" sz="quarter" idx="21" hasCustomPrompt="1"/>
          </p:nvPr>
        </p:nvSpPr>
        <p:spPr>
          <a:xfrm>
            <a:off x="0" y="3488973"/>
            <a:ext cx="6036027" cy="336902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3" name="Picture Placeholder 6"/>
          <p:cNvSpPr>
            <a:spLocks noGrp="1"/>
          </p:cNvSpPr>
          <p:nvPr>
            <p:ph type="pic" sz="quarter" idx="22" hasCustomPrompt="1"/>
          </p:nvPr>
        </p:nvSpPr>
        <p:spPr>
          <a:xfrm>
            <a:off x="6155973" y="0"/>
            <a:ext cx="6036027" cy="336902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5" name="Picture Placeholder 6"/>
          <p:cNvSpPr>
            <a:spLocks noGrp="1"/>
          </p:cNvSpPr>
          <p:nvPr>
            <p:ph type="pic" sz="quarter" idx="24" hasCustomPrompt="1"/>
          </p:nvPr>
        </p:nvSpPr>
        <p:spPr>
          <a:xfrm>
            <a:off x="3786553" y="0"/>
            <a:ext cx="2249473" cy="336902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9" name="Picture Placeholder 6"/>
          <p:cNvSpPr>
            <a:spLocks noGrp="1"/>
          </p:cNvSpPr>
          <p:nvPr>
            <p:ph type="pic" sz="quarter" idx="25" hasCustomPrompt="1"/>
          </p:nvPr>
        </p:nvSpPr>
        <p:spPr>
          <a:xfrm>
            <a:off x="6155973" y="3488973"/>
            <a:ext cx="2249473" cy="336902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Image Slide 2">
    <p:spTree>
      <p:nvGrpSpPr>
        <p:cNvPr id="1" name=""/>
        <p:cNvGrpSpPr/>
        <p:nvPr/>
      </p:nvGrpSpPr>
      <p:grpSpPr>
        <a:xfrm>
          <a:off x="0" y="0"/>
          <a:ext cx="0" cy="0"/>
          <a:chOff x="0" y="0"/>
          <a:chExt cx="0" cy="0"/>
        </a:xfrm>
      </p:grpSpPr>
      <p:sp>
        <p:nvSpPr>
          <p:cNvPr id="28" name="Rectangle 27"/>
          <p:cNvSpPr/>
          <p:nvPr userDrawn="1"/>
        </p:nvSpPr>
        <p:spPr>
          <a:xfrm flipH="1">
            <a:off x="0" y="-1"/>
            <a:ext cx="12192000" cy="4085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25" name="Picture Placeholder 6"/>
          <p:cNvSpPr>
            <a:spLocks noGrp="1"/>
          </p:cNvSpPr>
          <p:nvPr>
            <p:ph type="pic" sz="quarter" idx="24" hasCustomPrompt="1"/>
          </p:nvPr>
        </p:nvSpPr>
        <p:spPr>
          <a:xfrm>
            <a:off x="838203" y="2682086"/>
            <a:ext cx="2487420" cy="282746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6" name="Picture Placeholder 6"/>
          <p:cNvSpPr>
            <a:spLocks noGrp="1"/>
          </p:cNvSpPr>
          <p:nvPr>
            <p:ph type="pic" sz="quarter" idx="25" hasCustomPrompt="1"/>
          </p:nvPr>
        </p:nvSpPr>
        <p:spPr>
          <a:xfrm>
            <a:off x="3514262" y="2682086"/>
            <a:ext cx="2487420" cy="282746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7" name="Picture Placeholder 6"/>
          <p:cNvSpPr>
            <a:spLocks noGrp="1"/>
          </p:cNvSpPr>
          <p:nvPr>
            <p:ph type="pic" sz="quarter" idx="26" hasCustomPrompt="1"/>
          </p:nvPr>
        </p:nvSpPr>
        <p:spPr>
          <a:xfrm>
            <a:off x="6190321" y="2682086"/>
            <a:ext cx="2487420" cy="282746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8" name="Picture Placeholder 6"/>
          <p:cNvSpPr>
            <a:spLocks noGrp="1"/>
          </p:cNvSpPr>
          <p:nvPr>
            <p:ph type="pic" sz="quarter" idx="27" hasCustomPrompt="1"/>
          </p:nvPr>
        </p:nvSpPr>
        <p:spPr>
          <a:xfrm>
            <a:off x="8866381" y="2682086"/>
            <a:ext cx="2487420" cy="282746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8"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Image Slide 4">
    <p:spTree>
      <p:nvGrpSpPr>
        <p:cNvPr id="1" name=""/>
        <p:cNvGrpSpPr/>
        <p:nvPr/>
      </p:nvGrpSpPr>
      <p:grpSpPr>
        <a:xfrm>
          <a:off x="0" y="0"/>
          <a:ext cx="0" cy="0"/>
          <a:chOff x="0" y="0"/>
          <a:chExt cx="0" cy="0"/>
        </a:xfrm>
      </p:grpSpPr>
      <p:sp>
        <p:nvSpPr>
          <p:cNvPr id="31" name="Rectangle 30"/>
          <p:cNvSpPr/>
          <p:nvPr userDrawn="1"/>
        </p:nvSpPr>
        <p:spPr>
          <a:xfrm>
            <a:off x="421200" y="393398"/>
            <a:ext cx="11347776" cy="6071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5" name="Picture Placeholder 6"/>
          <p:cNvSpPr>
            <a:spLocks noGrp="1"/>
          </p:cNvSpPr>
          <p:nvPr>
            <p:ph type="pic" sz="quarter" idx="17" hasCustomPrompt="1"/>
          </p:nvPr>
        </p:nvSpPr>
        <p:spPr>
          <a:xfrm>
            <a:off x="7789565" y="1231597"/>
            <a:ext cx="3141213" cy="2120017"/>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9" name="Rectangle 8"/>
          <p:cNvSpPr>
            <a:spLocks/>
          </p:cNvSpPr>
          <p:nvPr userDrawn="1"/>
        </p:nvSpPr>
        <p:spPr>
          <a:xfrm>
            <a:off x="1259399" y="1231598"/>
            <a:ext cx="3145135" cy="213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25" name="Rectangle 24"/>
          <p:cNvSpPr>
            <a:spLocks/>
          </p:cNvSpPr>
          <p:nvPr userDrawn="1"/>
        </p:nvSpPr>
        <p:spPr>
          <a:xfrm>
            <a:off x="7789565" y="3488974"/>
            <a:ext cx="3145135" cy="213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29" name="Picture Placeholder 6"/>
          <p:cNvSpPr>
            <a:spLocks noGrp="1"/>
          </p:cNvSpPr>
          <p:nvPr>
            <p:ph type="pic" sz="quarter" idx="18" hasCustomPrompt="1"/>
          </p:nvPr>
        </p:nvSpPr>
        <p:spPr>
          <a:xfrm>
            <a:off x="1259399" y="3506387"/>
            <a:ext cx="3141213" cy="2120017"/>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0" name="Picture Placeholder 6"/>
          <p:cNvSpPr>
            <a:spLocks noGrp="1"/>
          </p:cNvSpPr>
          <p:nvPr>
            <p:ph type="pic" sz="quarter" idx="19" hasCustomPrompt="1"/>
          </p:nvPr>
        </p:nvSpPr>
        <p:spPr>
          <a:xfrm>
            <a:off x="4525394" y="1231597"/>
            <a:ext cx="3141213" cy="2120017"/>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2" name="Picture Placeholder 6"/>
          <p:cNvSpPr>
            <a:spLocks noGrp="1"/>
          </p:cNvSpPr>
          <p:nvPr>
            <p:ph type="pic" sz="quarter" idx="20" hasCustomPrompt="1"/>
          </p:nvPr>
        </p:nvSpPr>
        <p:spPr>
          <a:xfrm>
            <a:off x="4525394" y="3506387"/>
            <a:ext cx="3141213" cy="2120017"/>
          </a:xfrm>
          <a:solidFill>
            <a:schemeClr val="accent1"/>
          </a:solidFill>
          <a:ln>
            <a:noFill/>
          </a:ln>
        </p:spPr>
        <p:txBody>
          <a:bodyPr lIns="360000" tIns="18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Tree>
    <p:extLst>
      <p:ext uri="{BB962C8B-B14F-4D97-AF65-F5344CB8AC3E}">
        <p14:creationId xmlns:p14="http://schemas.microsoft.com/office/powerpoint/2010/main" val="604504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Gallery 1">
    <p:spTree>
      <p:nvGrpSpPr>
        <p:cNvPr id="1" name=""/>
        <p:cNvGrpSpPr/>
        <p:nvPr/>
      </p:nvGrpSpPr>
      <p:grpSpPr>
        <a:xfrm>
          <a:off x="0" y="0"/>
          <a:ext cx="0" cy="0"/>
          <a:chOff x="0" y="0"/>
          <a:chExt cx="0" cy="0"/>
        </a:xfrm>
      </p:grpSpPr>
      <p:sp>
        <p:nvSpPr>
          <p:cNvPr id="24" name="Picture Placeholder 6"/>
          <p:cNvSpPr>
            <a:spLocks noGrp="1"/>
          </p:cNvSpPr>
          <p:nvPr>
            <p:ph type="pic" sz="quarter" idx="25" hasCustomPrompt="1"/>
          </p:nvPr>
        </p:nvSpPr>
        <p:spPr>
          <a:xfrm>
            <a:off x="838201" y="838199"/>
            <a:ext cx="2562577" cy="251742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7" name="Picture Placeholder 6"/>
          <p:cNvSpPr>
            <a:spLocks noGrp="1"/>
          </p:cNvSpPr>
          <p:nvPr>
            <p:ph type="pic" sz="quarter" idx="27" hasCustomPrompt="1"/>
          </p:nvPr>
        </p:nvSpPr>
        <p:spPr>
          <a:xfrm>
            <a:off x="3520724" y="838203"/>
            <a:ext cx="2562577" cy="125306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9" name="Picture Placeholder 6"/>
          <p:cNvSpPr>
            <a:spLocks noGrp="1"/>
          </p:cNvSpPr>
          <p:nvPr>
            <p:ph type="pic" sz="quarter" idx="29" hasCustomPrompt="1"/>
          </p:nvPr>
        </p:nvSpPr>
        <p:spPr>
          <a:xfrm>
            <a:off x="6203247" y="838199"/>
            <a:ext cx="2562577" cy="251742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2" name="Picture Placeholder 6"/>
          <p:cNvSpPr>
            <a:spLocks noGrp="1"/>
          </p:cNvSpPr>
          <p:nvPr>
            <p:ph type="pic" sz="quarter" idx="31" hasCustomPrompt="1"/>
          </p:nvPr>
        </p:nvSpPr>
        <p:spPr>
          <a:xfrm>
            <a:off x="10179760" y="838199"/>
            <a:ext cx="1174043" cy="251742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3" name="Picture Placeholder 6"/>
          <p:cNvSpPr>
            <a:spLocks noGrp="1"/>
          </p:cNvSpPr>
          <p:nvPr>
            <p:ph type="pic" sz="quarter" idx="33" hasCustomPrompt="1"/>
          </p:nvPr>
        </p:nvSpPr>
        <p:spPr>
          <a:xfrm>
            <a:off x="8885770" y="838199"/>
            <a:ext cx="1174043" cy="251742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2" name="Picture Placeholder 6"/>
          <p:cNvSpPr>
            <a:spLocks noGrp="1"/>
          </p:cNvSpPr>
          <p:nvPr>
            <p:ph type="pic" sz="quarter" idx="34" hasCustomPrompt="1"/>
          </p:nvPr>
        </p:nvSpPr>
        <p:spPr>
          <a:xfrm>
            <a:off x="838201" y="3475569"/>
            <a:ext cx="2562577" cy="254423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3" name="Picture Placeholder 6"/>
          <p:cNvSpPr>
            <a:spLocks noGrp="1"/>
          </p:cNvSpPr>
          <p:nvPr>
            <p:ph type="pic" sz="quarter" idx="35" hasCustomPrompt="1"/>
          </p:nvPr>
        </p:nvSpPr>
        <p:spPr>
          <a:xfrm>
            <a:off x="3520724" y="2211213"/>
            <a:ext cx="2562577" cy="380858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4" name="Picture Placeholder 6"/>
          <p:cNvSpPr>
            <a:spLocks noGrp="1"/>
          </p:cNvSpPr>
          <p:nvPr>
            <p:ph type="pic" sz="quarter" idx="36" hasCustomPrompt="1"/>
          </p:nvPr>
        </p:nvSpPr>
        <p:spPr>
          <a:xfrm>
            <a:off x="6203245" y="3475569"/>
            <a:ext cx="5150556" cy="254423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0"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11"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Gallery 2">
    <p:spTree>
      <p:nvGrpSpPr>
        <p:cNvPr id="1" name=""/>
        <p:cNvGrpSpPr/>
        <p:nvPr/>
      </p:nvGrpSpPr>
      <p:grpSpPr>
        <a:xfrm>
          <a:off x="0" y="0"/>
          <a:ext cx="0" cy="0"/>
          <a:chOff x="0" y="0"/>
          <a:chExt cx="0" cy="0"/>
        </a:xfrm>
      </p:grpSpPr>
      <p:sp>
        <p:nvSpPr>
          <p:cNvPr id="34" name="Rectangle 33"/>
          <p:cNvSpPr/>
          <p:nvPr userDrawn="1"/>
        </p:nvSpPr>
        <p:spPr>
          <a:xfrm flipH="1">
            <a:off x="417000" y="417002"/>
            <a:ext cx="11358002" cy="602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32" name="Picture Placeholder 6"/>
          <p:cNvSpPr>
            <a:spLocks noGrp="1"/>
          </p:cNvSpPr>
          <p:nvPr>
            <p:ph type="pic" sz="quarter" idx="45" hasCustomPrompt="1"/>
          </p:nvPr>
        </p:nvSpPr>
        <p:spPr>
          <a:xfrm>
            <a:off x="7930201" y="2606404"/>
            <a:ext cx="3423600" cy="34134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1" name="Rectangle 40"/>
          <p:cNvSpPr/>
          <p:nvPr userDrawn="1"/>
        </p:nvSpPr>
        <p:spPr>
          <a:xfrm>
            <a:off x="10515601" y="0"/>
            <a:ext cx="16763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6" name="Rectangle 5"/>
          <p:cNvSpPr/>
          <p:nvPr userDrawn="1"/>
        </p:nvSpPr>
        <p:spPr>
          <a:xfrm>
            <a:off x="0" y="-1"/>
            <a:ext cx="4270786"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2" name="Footer Placeholder 1"/>
          <p:cNvSpPr>
            <a:spLocks noGrp="1"/>
          </p:cNvSpPr>
          <p:nvPr>
            <p:ph type="ftr" sz="quarter" idx="10"/>
          </p:nvPr>
        </p:nvSpPr>
        <p:spPr/>
        <p:txBody>
          <a:bodyPr/>
          <a:lstStyle>
            <a:lvl1pPr>
              <a:defRPr>
                <a:solidFill>
                  <a:schemeClr val="bg1"/>
                </a:solidFill>
              </a:defRPr>
            </a:lvl1pPr>
          </a:lstStyle>
          <a:p>
            <a:endParaRPr lang="en-US" dirty="0"/>
          </a:p>
        </p:txBody>
      </p:sp>
      <p:sp>
        <p:nvSpPr>
          <p:cNvPr id="3" name="Slide Number Placeholder 2"/>
          <p:cNvSpPr>
            <a:spLocks noGrp="1"/>
          </p:cNvSpPr>
          <p:nvPr>
            <p:ph type="sldNum" sz="quarter" idx="11"/>
          </p:nvPr>
        </p:nvSpPr>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6066163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Gallery 3">
    <p:spTree>
      <p:nvGrpSpPr>
        <p:cNvPr id="1" name=""/>
        <p:cNvGrpSpPr/>
        <p:nvPr/>
      </p:nvGrpSpPr>
      <p:grpSpPr>
        <a:xfrm>
          <a:off x="0" y="0"/>
          <a:ext cx="0" cy="0"/>
          <a:chOff x="0" y="0"/>
          <a:chExt cx="0" cy="0"/>
        </a:xfrm>
      </p:grpSpPr>
      <p:sp>
        <p:nvSpPr>
          <p:cNvPr id="15" name="Picture Placeholder 6"/>
          <p:cNvSpPr>
            <a:spLocks noGrp="1"/>
          </p:cNvSpPr>
          <p:nvPr>
            <p:ph type="pic" sz="quarter" idx="35" hasCustomPrompt="1"/>
          </p:nvPr>
        </p:nvSpPr>
        <p:spPr>
          <a:xfrm>
            <a:off x="8791226" y="838199"/>
            <a:ext cx="2562577"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6" name="Picture Placeholder 6"/>
          <p:cNvSpPr>
            <a:spLocks noGrp="1"/>
          </p:cNvSpPr>
          <p:nvPr>
            <p:ph type="pic" sz="quarter" idx="36" hasCustomPrompt="1"/>
          </p:nvPr>
        </p:nvSpPr>
        <p:spPr>
          <a:xfrm>
            <a:off x="8791226" y="3488973"/>
            <a:ext cx="2562577"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8" name="Picture Placeholder 6"/>
          <p:cNvSpPr>
            <a:spLocks noGrp="1"/>
          </p:cNvSpPr>
          <p:nvPr>
            <p:ph type="pic" sz="quarter" idx="37" hasCustomPrompt="1"/>
          </p:nvPr>
        </p:nvSpPr>
        <p:spPr>
          <a:xfrm>
            <a:off x="6108703" y="838199"/>
            <a:ext cx="2562577"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9" name="Picture Placeholder 6"/>
          <p:cNvSpPr>
            <a:spLocks noGrp="1"/>
          </p:cNvSpPr>
          <p:nvPr>
            <p:ph type="pic" sz="quarter" idx="38" hasCustomPrompt="1"/>
          </p:nvPr>
        </p:nvSpPr>
        <p:spPr>
          <a:xfrm>
            <a:off x="6108703" y="3488973"/>
            <a:ext cx="2562577"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3" name="Picture Placeholder 6"/>
          <p:cNvSpPr>
            <a:spLocks noGrp="1"/>
          </p:cNvSpPr>
          <p:nvPr>
            <p:ph type="pic" sz="quarter" idx="41" hasCustomPrompt="1"/>
          </p:nvPr>
        </p:nvSpPr>
        <p:spPr>
          <a:xfrm>
            <a:off x="838199" y="838199"/>
            <a:ext cx="5150555" cy="25308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5" name="Rectangle 24"/>
          <p:cNvSpPr/>
          <p:nvPr userDrawn="1"/>
        </p:nvSpPr>
        <p:spPr>
          <a:xfrm>
            <a:off x="838199" y="3488973"/>
            <a:ext cx="5150555" cy="253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Gallery 4">
    <p:spTree>
      <p:nvGrpSpPr>
        <p:cNvPr id="1" name=""/>
        <p:cNvGrpSpPr/>
        <p:nvPr/>
      </p:nvGrpSpPr>
      <p:grpSpPr>
        <a:xfrm>
          <a:off x="0" y="0"/>
          <a:ext cx="0" cy="0"/>
          <a:chOff x="0" y="0"/>
          <a:chExt cx="0" cy="0"/>
        </a:xfrm>
      </p:grpSpPr>
      <p:sp>
        <p:nvSpPr>
          <p:cNvPr id="34" name="Rectangle 33"/>
          <p:cNvSpPr/>
          <p:nvPr userDrawn="1"/>
        </p:nvSpPr>
        <p:spPr>
          <a:xfrm flipH="1">
            <a:off x="838201" y="4"/>
            <a:ext cx="10515600" cy="6019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2" name="Frame 1"/>
          <p:cNvSpPr/>
          <p:nvPr userDrawn="1"/>
        </p:nvSpPr>
        <p:spPr>
          <a:xfrm>
            <a:off x="3567289" y="1422761"/>
            <a:ext cx="5057424" cy="3174278"/>
          </a:xfrm>
          <a:prstGeom prst="fram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solidFill>
                <a:schemeClr val="tx1"/>
              </a:solidFill>
              <a:latin typeface="Mulish" pitchFamily="2" charset="77"/>
            </a:endParaRPr>
          </a:p>
        </p:txBody>
      </p:sp>
      <p:sp>
        <p:nvSpPr>
          <p:cNvPr id="32" name="Picture Placeholder 6"/>
          <p:cNvSpPr>
            <a:spLocks noGrp="1"/>
          </p:cNvSpPr>
          <p:nvPr>
            <p:ph type="pic" sz="quarter" idx="45" hasCustomPrompt="1"/>
          </p:nvPr>
        </p:nvSpPr>
        <p:spPr>
          <a:xfrm>
            <a:off x="6306602" y="3220504"/>
            <a:ext cx="4208999" cy="19611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2" name="Picture Placeholder 6"/>
          <p:cNvSpPr>
            <a:spLocks noGrp="1"/>
          </p:cNvSpPr>
          <p:nvPr>
            <p:ph type="pic" sz="quarter" idx="46" hasCustomPrompt="1"/>
          </p:nvPr>
        </p:nvSpPr>
        <p:spPr>
          <a:xfrm>
            <a:off x="1676399" y="3220500"/>
            <a:ext cx="4209003" cy="196110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8" name="Picture Placeholder 6"/>
          <p:cNvSpPr>
            <a:spLocks noGrp="1"/>
          </p:cNvSpPr>
          <p:nvPr>
            <p:ph type="pic" sz="quarter" idx="47" hasCustomPrompt="1"/>
          </p:nvPr>
        </p:nvSpPr>
        <p:spPr>
          <a:xfrm>
            <a:off x="6306602" y="838200"/>
            <a:ext cx="4208999" cy="19611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9" name="Picture Placeholder 6"/>
          <p:cNvSpPr>
            <a:spLocks noGrp="1"/>
          </p:cNvSpPr>
          <p:nvPr>
            <p:ph type="pic" sz="quarter" idx="48" hasCustomPrompt="1"/>
          </p:nvPr>
        </p:nvSpPr>
        <p:spPr>
          <a:xfrm>
            <a:off x="1676399" y="838200"/>
            <a:ext cx="4209003" cy="19611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1" name="Footer Placeholder 2"/>
          <p:cNvSpPr>
            <a:spLocks noGrp="1"/>
          </p:cNvSpPr>
          <p:nvPr>
            <p:ph type="ftr" sz="quarter" idx="49"/>
          </p:nvPr>
        </p:nvSpPr>
        <p:spPr>
          <a:xfrm>
            <a:off x="1676398" y="5487158"/>
            <a:ext cx="8839201" cy="231060"/>
          </a:xfrm>
        </p:spPr>
        <p:txBody>
          <a:bodyPr lIns="90000"/>
          <a:lstStyle>
            <a:lvl1pPr algn="ctr">
              <a:defRPr/>
            </a:lvl1pPr>
          </a:lstStyle>
          <a:p>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9" name="Rectangle 28"/>
          <p:cNvSpPr/>
          <p:nvPr userDrawn="1"/>
        </p:nvSpPr>
        <p:spPr>
          <a:xfrm flipH="1">
            <a:off x="0" y="2452786"/>
            <a:ext cx="1980000" cy="193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24" name="Picture Placeholder 6"/>
          <p:cNvSpPr>
            <a:spLocks noGrp="1"/>
          </p:cNvSpPr>
          <p:nvPr>
            <p:ph type="pic" sz="quarter" idx="25" hasCustomPrompt="1"/>
          </p:nvPr>
        </p:nvSpPr>
        <p:spPr>
          <a:xfrm>
            <a:off x="0" y="4"/>
            <a:ext cx="1980000" cy="238798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6" name="Picture Placeholder 6"/>
          <p:cNvSpPr>
            <a:spLocks noGrp="1"/>
          </p:cNvSpPr>
          <p:nvPr>
            <p:ph type="pic" sz="quarter" idx="27" hasCustomPrompt="1"/>
          </p:nvPr>
        </p:nvSpPr>
        <p:spPr>
          <a:xfrm>
            <a:off x="0" y="4450918"/>
            <a:ext cx="1980000" cy="240708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2" name="Picture Placeholder 6"/>
          <p:cNvSpPr>
            <a:spLocks noGrp="1"/>
          </p:cNvSpPr>
          <p:nvPr>
            <p:ph type="pic" sz="quarter" idx="21" hasCustomPrompt="1"/>
          </p:nvPr>
        </p:nvSpPr>
        <p:spPr>
          <a:xfrm>
            <a:off x="6127200" y="-1"/>
            <a:ext cx="4024800" cy="40248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1" name="Picture Placeholder 6"/>
          <p:cNvSpPr>
            <a:spLocks noGrp="1"/>
          </p:cNvSpPr>
          <p:nvPr>
            <p:ph type="pic" sz="quarter" idx="22" hasCustomPrompt="1"/>
          </p:nvPr>
        </p:nvSpPr>
        <p:spPr>
          <a:xfrm>
            <a:off x="6127200" y="4089603"/>
            <a:ext cx="4024800" cy="2768401"/>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3" name="Picture Placeholder 6"/>
          <p:cNvSpPr>
            <a:spLocks noGrp="1"/>
          </p:cNvSpPr>
          <p:nvPr>
            <p:ph type="pic" sz="quarter" idx="24" hasCustomPrompt="1"/>
          </p:nvPr>
        </p:nvSpPr>
        <p:spPr>
          <a:xfrm>
            <a:off x="10212000" y="1978579"/>
            <a:ext cx="1980000" cy="4879425"/>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4" name="Rectangle 13"/>
          <p:cNvSpPr/>
          <p:nvPr userDrawn="1"/>
        </p:nvSpPr>
        <p:spPr>
          <a:xfrm flipH="1">
            <a:off x="2042400" y="-1"/>
            <a:ext cx="40224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36" name="Rectangle 35"/>
          <p:cNvSpPr/>
          <p:nvPr userDrawn="1"/>
        </p:nvSpPr>
        <p:spPr>
          <a:xfrm flipH="1">
            <a:off x="10212000" y="4"/>
            <a:ext cx="1980000" cy="193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12" name="Rectangle 11"/>
          <p:cNvSpPr/>
          <p:nvPr userDrawn="1"/>
        </p:nvSpPr>
        <p:spPr>
          <a:xfrm flipH="1">
            <a:off x="5443504" y="-1"/>
            <a:ext cx="3960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sh" pitchFamily="2" charset="77"/>
            </a:endParaRPr>
          </a:p>
        </p:txBody>
      </p:sp>
      <p:sp>
        <p:nvSpPr>
          <p:cNvPr id="30" name="Picture Placeholder 6"/>
          <p:cNvSpPr>
            <a:spLocks noGrp="1"/>
          </p:cNvSpPr>
          <p:nvPr>
            <p:ph type="pic" sz="quarter" idx="19" hasCustomPrompt="1"/>
          </p:nvPr>
        </p:nvSpPr>
        <p:spPr>
          <a:xfrm>
            <a:off x="4332905" y="-2"/>
            <a:ext cx="2880000" cy="148889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1" name="Picture Placeholder 6"/>
          <p:cNvSpPr>
            <a:spLocks noGrp="1"/>
          </p:cNvSpPr>
          <p:nvPr>
            <p:ph type="pic" sz="quarter" idx="20" hasCustomPrompt="1"/>
          </p:nvPr>
        </p:nvSpPr>
        <p:spPr>
          <a:xfrm>
            <a:off x="4332905" y="4856400"/>
            <a:ext cx="2880000" cy="20016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2" name="Picture Placeholder 6"/>
          <p:cNvSpPr>
            <a:spLocks noGrp="1"/>
          </p:cNvSpPr>
          <p:nvPr>
            <p:ph type="pic" sz="quarter" idx="21" hasCustomPrompt="1"/>
          </p:nvPr>
        </p:nvSpPr>
        <p:spPr>
          <a:xfrm>
            <a:off x="4332905" y="1921958"/>
            <a:ext cx="2880000" cy="250138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3" name="Picture Placeholder 6"/>
          <p:cNvSpPr>
            <a:spLocks noGrp="1"/>
          </p:cNvSpPr>
          <p:nvPr>
            <p:ph type="pic" sz="quarter" idx="22" hasCustomPrompt="1"/>
          </p:nvPr>
        </p:nvSpPr>
        <p:spPr>
          <a:xfrm>
            <a:off x="7634105" y="-2"/>
            <a:ext cx="2880000" cy="250138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4" name="Picture Placeholder 6"/>
          <p:cNvSpPr>
            <a:spLocks noGrp="1"/>
          </p:cNvSpPr>
          <p:nvPr>
            <p:ph type="pic" sz="quarter" idx="23" hasCustomPrompt="1"/>
          </p:nvPr>
        </p:nvSpPr>
        <p:spPr>
          <a:xfrm>
            <a:off x="7634105" y="5361732"/>
            <a:ext cx="2880000" cy="1488897"/>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5" name="Picture Placeholder 6"/>
          <p:cNvSpPr>
            <a:spLocks noGrp="1"/>
          </p:cNvSpPr>
          <p:nvPr>
            <p:ph type="pic" sz="quarter" idx="24" hasCustomPrompt="1"/>
          </p:nvPr>
        </p:nvSpPr>
        <p:spPr>
          <a:xfrm>
            <a:off x="7634105" y="2930757"/>
            <a:ext cx="2880000" cy="20016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0"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11"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32" name="Picture Placeholder 6"/>
          <p:cNvSpPr>
            <a:spLocks noGrp="1"/>
          </p:cNvSpPr>
          <p:nvPr>
            <p:ph type="pic" sz="quarter" idx="21" hasCustomPrompt="1"/>
          </p:nvPr>
        </p:nvSpPr>
        <p:spPr>
          <a:xfrm>
            <a:off x="5266118" y="-2"/>
            <a:ext cx="2983870" cy="4733879"/>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1" name="Picture Placeholder 6"/>
          <p:cNvSpPr>
            <a:spLocks noGrp="1"/>
          </p:cNvSpPr>
          <p:nvPr>
            <p:ph type="pic" sz="quarter" idx="22" hasCustomPrompt="1"/>
          </p:nvPr>
        </p:nvSpPr>
        <p:spPr>
          <a:xfrm>
            <a:off x="8369932" y="2124125"/>
            <a:ext cx="2983870" cy="4733879"/>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ject Detail 1">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2" y="0"/>
            <a:ext cx="3676651" cy="6120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2" name="Picture Placeholder 6"/>
          <p:cNvSpPr>
            <a:spLocks noGrp="1"/>
          </p:cNvSpPr>
          <p:nvPr>
            <p:ph type="pic" sz="quarter" idx="15" hasCustomPrompt="1"/>
          </p:nvPr>
        </p:nvSpPr>
        <p:spPr>
          <a:xfrm>
            <a:off x="3676651" y="0"/>
            <a:ext cx="3060000" cy="3060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a:t>
            </a:r>
            <a:br>
              <a:rPr lang="en-US" dirty="0"/>
            </a:br>
            <a:r>
              <a:rPr lang="en-US" dirty="0"/>
              <a:t>or click to add</a:t>
            </a:r>
          </a:p>
        </p:txBody>
      </p:sp>
      <p:sp>
        <p:nvSpPr>
          <p:cNvPr id="23" name="Picture Placeholder 6"/>
          <p:cNvSpPr>
            <a:spLocks noGrp="1"/>
          </p:cNvSpPr>
          <p:nvPr>
            <p:ph type="pic" sz="quarter" idx="16" hasCustomPrompt="1"/>
          </p:nvPr>
        </p:nvSpPr>
        <p:spPr>
          <a:xfrm>
            <a:off x="3676651" y="3060000"/>
            <a:ext cx="3060000" cy="3060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a:t>
            </a:r>
            <a:br>
              <a:rPr lang="en-US" dirty="0"/>
            </a:br>
            <a:r>
              <a:rPr lang="en-US" dirty="0"/>
              <a:t>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333501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ject Detail 2">
    <p:spTree>
      <p:nvGrpSpPr>
        <p:cNvPr id="1" name=""/>
        <p:cNvGrpSpPr/>
        <p:nvPr/>
      </p:nvGrpSpPr>
      <p:grpSpPr>
        <a:xfrm>
          <a:off x="0" y="0"/>
          <a:ext cx="0" cy="0"/>
          <a:chOff x="0" y="0"/>
          <a:chExt cx="0" cy="0"/>
        </a:xfrm>
      </p:grpSpPr>
      <p:sp>
        <p:nvSpPr>
          <p:cNvPr id="15" name="Picture Placeholder 6"/>
          <p:cNvSpPr>
            <a:spLocks noGrp="1"/>
          </p:cNvSpPr>
          <p:nvPr>
            <p:ph type="pic" sz="quarter" idx="14" hasCustomPrompt="1"/>
          </p:nvPr>
        </p:nvSpPr>
        <p:spPr>
          <a:xfrm>
            <a:off x="5581650" y="0"/>
            <a:ext cx="3304800" cy="6858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8" name="Picture Placeholder 6"/>
          <p:cNvSpPr>
            <a:spLocks noGrp="1"/>
          </p:cNvSpPr>
          <p:nvPr>
            <p:ph type="pic" sz="quarter" idx="15" hasCustomPrompt="1"/>
          </p:nvPr>
        </p:nvSpPr>
        <p:spPr>
          <a:xfrm>
            <a:off x="8887200" y="0"/>
            <a:ext cx="3304800" cy="685800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ject Detail 3">
    <p:spTree>
      <p:nvGrpSpPr>
        <p:cNvPr id="1" name=""/>
        <p:cNvGrpSpPr/>
        <p:nvPr/>
      </p:nvGrpSpPr>
      <p:grpSpPr>
        <a:xfrm>
          <a:off x="0" y="0"/>
          <a:ext cx="0" cy="0"/>
          <a:chOff x="0" y="0"/>
          <a:chExt cx="0" cy="0"/>
        </a:xfrm>
      </p:grpSpPr>
      <p:sp>
        <p:nvSpPr>
          <p:cNvPr id="17" name="Rectangle 16"/>
          <p:cNvSpPr/>
          <p:nvPr userDrawn="1"/>
        </p:nvSpPr>
        <p:spPr>
          <a:xfrm>
            <a:off x="3" y="5137462"/>
            <a:ext cx="12191999" cy="172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15" name="Picture Placeholder 6"/>
          <p:cNvSpPr>
            <a:spLocks noGrp="1"/>
          </p:cNvSpPr>
          <p:nvPr>
            <p:ph type="pic" sz="quarter" idx="14" hasCustomPrompt="1"/>
          </p:nvPr>
        </p:nvSpPr>
        <p:spPr>
          <a:xfrm>
            <a:off x="838201" y="789516"/>
            <a:ext cx="3712681" cy="527896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0" name="Picture Placeholder 6"/>
          <p:cNvSpPr>
            <a:spLocks noGrp="1"/>
          </p:cNvSpPr>
          <p:nvPr>
            <p:ph type="pic" sz="quarter" idx="15" hasCustomPrompt="1"/>
          </p:nvPr>
        </p:nvSpPr>
        <p:spPr>
          <a:xfrm>
            <a:off x="4972082" y="4222044"/>
            <a:ext cx="1846441" cy="184644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5" name="Picture Placeholder 6"/>
          <p:cNvSpPr>
            <a:spLocks noGrp="1"/>
          </p:cNvSpPr>
          <p:nvPr>
            <p:ph type="pic" sz="quarter" idx="16" hasCustomPrompt="1"/>
          </p:nvPr>
        </p:nvSpPr>
        <p:spPr>
          <a:xfrm>
            <a:off x="7239721" y="4222044"/>
            <a:ext cx="1846441" cy="184644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7" name="Picture Placeholder 6"/>
          <p:cNvSpPr>
            <a:spLocks noGrp="1"/>
          </p:cNvSpPr>
          <p:nvPr>
            <p:ph type="pic" sz="quarter" idx="17" hasCustomPrompt="1"/>
          </p:nvPr>
        </p:nvSpPr>
        <p:spPr>
          <a:xfrm>
            <a:off x="9507362" y="4222044"/>
            <a:ext cx="1846441" cy="1846440"/>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8"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ject Detail 4">
    <p:spTree>
      <p:nvGrpSpPr>
        <p:cNvPr id="1" name=""/>
        <p:cNvGrpSpPr/>
        <p:nvPr/>
      </p:nvGrpSpPr>
      <p:grpSpPr>
        <a:xfrm>
          <a:off x="0" y="0"/>
          <a:ext cx="0" cy="0"/>
          <a:chOff x="0" y="0"/>
          <a:chExt cx="0" cy="0"/>
        </a:xfrm>
      </p:grpSpPr>
      <p:sp>
        <p:nvSpPr>
          <p:cNvPr id="15" name="Picture Placeholder 6"/>
          <p:cNvSpPr>
            <a:spLocks noGrp="1"/>
          </p:cNvSpPr>
          <p:nvPr>
            <p:ph type="pic" sz="quarter" idx="14" hasCustomPrompt="1"/>
          </p:nvPr>
        </p:nvSpPr>
        <p:spPr>
          <a:xfrm>
            <a:off x="5408818" y="1"/>
            <a:ext cx="3304800" cy="4347656"/>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6" name="Picture Placeholder 6"/>
          <p:cNvSpPr>
            <a:spLocks noGrp="1"/>
          </p:cNvSpPr>
          <p:nvPr>
            <p:ph type="pic" sz="quarter" idx="15" hasCustomPrompt="1"/>
          </p:nvPr>
        </p:nvSpPr>
        <p:spPr>
          <a:xfrm>
            <a:off x="8887200" y="2510344"/>
            <a:ext cx="3304800" cy="4347656"/>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0" name="Picture Placeholder 6"/>
          <p:cNvSpPr>
            <a:spLocks noGrp="1"/>
          </p:cNvSpPr>
          <p:nvPr>
            <p:ph type="pic" sz="quarter" idx="16" hasCustomPrompt="1"/>
          </p:nvPr>
        </p:nvSpPr>
        <p:spPr>
          <a:xfrm>
            <a:off x="5408818" y="4519615"/>
            <a:ext cx="3304800" cy="2338389"/>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1" name="Picture Placeholder 6"/>
          <p:cNvSpPr>
            <a:spLocks noGrp="1"/>
          </p:cNvSpPr>
          <p:nvPr>
            <p:ph type="pic" sz="quarter" idx="17" hasCustomPrompt="1"/>
          </p:nvPr>
        </p:nvSpPr>
        <p:spPr>
          <a:xfrm>
            <a:off x="8887200" y="4"/>
            <a:ext cx="3304800" cy="2338389"/>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6"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rvices Pric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ny History 1">
    <p:spTree>
      <p:nvGrpSpPr>
        <p:cNvPr id="1" name=""/>
        <p:cNvGrpSpPr/>
        <p:nvPr/>
      </p:nvGrpSpPr>
      <p:grpSpPr>
        <a:xfrm>
          <a:off x="0" y="0"/>
          <a:ext cx="0" cy="0"/>
          <a:chOff x="0" y="0"/>
          <a:chExt cx="0" cy="0"/>
        </a:xfrm>
      </p:grpSpPr>
      <p:sp>
        <p:nvSpPr>
          <p:cNvPr id="12" name="Rectangle 11"/>
          <p:cNvSpPr>
            <a:spLocks/>
          </p:cNvSpPr>
          <p:nvPr userDrawn="1"/>
        </p:nvSpPr>
        <p:spPr>
          <a:xfrm>
            <a:off x="14405" y="3210468"/>
            <a:ext cx="6299398" cy="2684155"/>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13" name="Rectangle 12"/>
          <p:cNvSpPr>
            <a:spLocks/>
          </p:cNvSpPr>
          <p:nvPr userDrawn="1"/>
        </p:nvSpPr>
        <p:spPr>
          <a:xfrm>
            <a:off x="11772900" y="3194954"/>
            <a:ext cx="419100" cy="2684155"/>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
        <p:nvSpPr>
          <p:cNvPr id="22" name="Picture Placeholder 6">
            <a:extLst>
              <a:ext uri="{FF2B5EF4-FFF2-40B4-BE49-F238E27FC236}">
                <a16:creationId xmlns:a16="http://schemas.microsoft.com/office/drawing/2014/main" id="{42201168-379C-3243-89D5-CAC7B5D6DA01}"/>
              </a:ext>
            </a:extLst>
          </p:cNvPr>
          <p:cNvSpPr>
            <a:spLocks noGrp="1"/>
          </p:cNvSpPr>
          <p:nvPr>
            <p:ph type="pic" sz="quarter" idx="42" hasCustomPrompt="1"/>
          </p:nvPr>
        </p:nvSpPr>
        <p:spPr>
          <a:xfrm>
            <a:off x="848566" y="864474"/>
            <a:ext cx="5039999" cy="5993525"/>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609685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rvices Price 2">
    <p:spTree>
      <p:nvGrpSpPr>
        <p:cNvPr id="1" name=""/>
        <p:cNvGrpSpPr/>
        <p:nvPr/>
      </p:nvGrpSpPr>
      <p:grpSpPr>
        <a:xfrm>
          <a:off x="0" y="0"/>
          <a:ext cx="0" cy="0"/>
          <a:chOff x="0" y="0"/>
          <a:chExt cx="0" cy="0"/>
        </a:xfrm>
      </p:grpSpPr>
      <p:sp>
        <p:nvSpPr>
          <p:cNvPr id="2" name="Rectangle 1"/>
          <p:cNvSpPr/>
          <p:nvPr userDrawn="1"/>
        </p:nvSpPr>
        <p:spPr>
          <a:xfrm>
            <a:off x="838199" y="2445890"/>
            <a:ext cx="2340000"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53" name="Rectangle 52"/>
          <p:cNvSpPr/>
          <p:nvPr userDrawn="1"/>
        </p:nvSpPr>
        <p:spPr>
          <a:xfrm>
            <a:off x="9013799" y="2445890"/>
            <a:ext cx="2340000"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54" name="Rectangle 53"/>
          <p:cNvSpPr/>
          <p:nvPr userDrawn="1"/>
        </p:nvSpPr>
        <p:spPr>
          <a:xfrm>
            <a:off x="3563399" y="2445890"/>
            <a:ext cx="2340000"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55" name="Rectangle 54"/>
          <p:cNvSpPr/>
          <p:nvPr userDrawn="1"/>
        </p:nvSpPr>
        <p:spPr>
          <a:xfrm>
            <a:off x="6288599" y="2445890"/>
            <a:ext cx="2340000" cy="3319554"/>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8"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cxnSp>
        <p:nvCxnSpPr>
          <p:cNvPr id="10" name="Straight Connector 9">
            <a:extLst>
              <a:ext uri="{FF2B5EF4-FFF2-40B4-BE49-F238E27FC236}">
                <a16:creationId xmlns:a16="http://schemas.microsoft.com/office/drawing/2014/main" id="{61C80221-63C1-FA40-9B4C-DF1A1E1429F9}"/>
              </a:ext>
            </a:extLst>
          </p:cNvPr>
          <p:cNvCxnSpPr>
            <a:cxnSpLocks/>
          </p:cNvCxnSpPr>
          <p:nvPr userDrawn="1"/>
        </p:nvCxnSpPr>
        <p:spPr>
          <a:xfrm>
            <a:off x="6096000" y="2581835"/>
            <a:ext cx="0" cy="4276165"/>
          </a:xfrm>
          <a:prstGeom prst="line">
            <a:avLst/>
          </a:prstGeom>
          <a:ln w="63500">
            <a:solidFill>
              <a:srgbClr val="5B6770"/>
            </a:solidFill>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272459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cxnSp>
        <p:nvCxnSpPr>
          <p:cNvPr id="10" name="Straight Connector 9"/>
          <p:cNvCxnSpPr/>
          <p:nvPr userDrawn="1"/>
        </p:nvCxnSpPr>
        <p:spPr>
          <a:xfrm>
            <a:off x="6096000" y="4"/>
            <a:ext cx="0" cy="6857996"/>
          </a:xfrm>
          <a:prstGeom prst="line">
            <a:avLst/>
          </a:prstGeom>
          <a:ln w="63500">
            <a:solidFill>
              <a:srgbClr val="5B6770"/>
            </a:solidFill>
          </a:ln>
        </p:spPr>
        <p:style>
          <a:lnRef idx="3">
            <a:schemeClr val="dk1"/>
          </a:lnRef>
          <a:fillRef idx="0">
            <a:schemeClr val="dk1"/>
          </a:fillRef>
          <a:effectRef idx="2">
            <a:schemeClr val="dk1"/>
          </a:effectRef>
          <a:fontRef idx="minor">
            <a:schemeClr val="tx1"/>
          </a:fontRef>
        </p:style>
      </p:cxn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cxnSp>
        <p:nvCxnSpPr>
          <p:cNvPr id="10" name="Straight Connector 9"/>
          <p:cNvCxnSpPr/>
          <p:nvPr userDrawn="1"/>
        </p:nvCxnSpPr>
        <p:spPr>
          <a:xfrm>
            <a:off x="6096000" y="4"/>
            <a:ext cx="0" cy="5770529"/>
          </a:xfrm>
          <a:prstGeom prst="line">
            <a:avLst/>
          </a:prstGeom>
          <a:ln w="63500">
            <a:solidFill>
              <a:srgbClr val="5B6770"/>
            </a:solidFill>
          </a:ln>
        </p:spPr>
        <p:style>
          <a:lnRef idx="3">
            <a:schemeClr val="dk1"/>
          </a:lnRef>
          <a:fillRef idx="0">
            <a:schemeClr val="dk1"/>
          </a:fillRef>
          <a:effectRef idx="2">
            <a:schemeClr val="dk1"/>
          </a:effectRef>
          <a:fontRef idx="minor">
            <a:schemeClr val="tx1"/>
          </a:fontRef>
        </p:style>
      </p:cxnSp>
      <p:sp>
        <p:nvSpPr>
          <p:cNvPr id="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ice Mockup 1">
    <p:spTree>
      <p:nvGrpSpPr>
        <p:cNvPr id="1" name=""/>
        <p:cNvGrpSpPr/>
        <p:nvPr/>
      </p:nvGrpSpPr>
      <p:grpSpPr>
        <a:xfrm>
          <a:off x="0" y="0"/>
          <a:ext cx="0" cy="0"/>
          <a:chOff x="0" y="0"/>
          <a:chExt cx="0" cy="0"/>
        </a:xfrm>
      </p:grpSpPr>
      <p:grpSp>
        <p:nvGrpSpPr>
          <p:cNvPr id="60" name="Group 59"/>
          <p:cNvGrpSpPr/>
          <p:nvPr userDrawn="1"/>
        </p:nvGrpSpPr>
        <p:grpSpPr>
          <a:xfrm>
            <a:off x="6151881" y="1409216"/>
            <a:ext cx="5201920" cy="4039567"/>
            <a:chOff x="6151881" y="1409216"/>
            <a:chExt cx="5201920" cy="4039567"/>
          </a:xfrm>
        </p:grpSpPr>
        <p:sp>
          <p:nvSpPr>
            <p:cNvPr id="57" name="Trapezoid 56"/>
            <p:cNvSpPr/>
            <p:nvPr userDrawn="1"/>
          </p:nvSpPr>
          <p:spPr>
            <a:xfrm>
              <a:off x="8077396" y="4765875"/>
              <a:ext cx="1355972" cy="682908"/>
            </a:xfrm>
            <a:prstGeom prst="trapezoid">
              <a:avLst>
                <a:gd name="adj" fmla="val 182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56" name="Freeform 55"/>
            <p:cNvSpPr/>
            <p:nvPr userDrawn="1"/>
          </p:nvSpPr>
          <p:spPr>
            <a:xfrm>
              <a:off x="8077396" y="4765875"/>
              <a:ext cx="1269622" cy="682908"/>
            </a:xfrm>
            <a:custGeom>
              <a:avLst/>
              <a:gdLst>
                <a:gd name="connsiteX0" fmla="*/ 124426 w 1269622"/>
                <a:gd name="connsiteY0" fmla="*/ 0 h 682908"/>
                <a:gd name="connsiteX1" fmla="*/ 1231546 w 1269622"/>
                <a:gd name="connsiteY1" fmla="*/ 0 h 682908"/>
                <a:gd name="connsiteX2" fmla="*/ 1269622 w 1269622"/>
                <a:gd name="connsiteY2" fmla="*/ 208981 h 682908"/>
                <a:gd name="connsiteX3" fmla="*/ 210979 w 1269622"/>
                <a:gd name="connsiteY3" fmla="*/ 682908 h 682908"/>
                <a:gd name="connsiteX4" fmla="*/ 0 w 1269622"/>
                <a:gd name="connsiteY4" fmla="*/ 682908 h 6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22" h="682908">
                  <a:moveTo>
                    <a:pt x="124426" y="0"/>
                  </a:moveTo>
                  <a:lnTo>
                    <a:pt x="1231546" y="0"/>
                  </a:lnTo>
                  <a:lnTo>
                    <a:pt x="1269622" y="208981"/>
                  </a:lnTo>
                  <a:lnTo>
                    <a:pt x="210979" y="682908"/>
                  </a:lnTo>
                  <a:lnTo>
                    <a:pt x="0" y="6829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10" name="Rounded Rectangle 9"/>
            <p:cNvSpPr/>
            <p:nvPr userDrawn="1"/>
          </p:nvSpPr>
          <p:spPr>
            <a:xfrm>
              <a:off x="6151881" y="1409216"/>
              <a:ext cx="5201920" cy="3356659"/>
            </a:xfrm>
            <a:prstGeom prst="roundRect">
              <a:avLst>
                <a:gd name="adj" fmla="val 5977"/>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30" name="Round Same Side Corner Rectangle 29"/>
            <p:cNvSpPr/>
            <p:nvPr userDrawn="1"/>
          </p:nvSpPr>
          <p:spPr>
            <a:xfrm>
              <a:off x="6151881" y="1409216"/>
              <a:ext cx="5201920" cy="2777927"/>
            </a:xfrm>
            <a:prstGeom prst="round2SameRect">
              <a:avLst>
                <a:gd name="adj1" fmla="val 7084"/>
                <a:gd name="adj2" fmla="val 0"/>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cxnSp>
          <p:nvCxnSpPr>
            <p:cNvPr id="59" name="Straight Connector 58"/>
            <p:cNvCxnSpPr/>
            <p:nvPr userDrawn="1"/>
          </p:nvCxnSpPr>
          <p:spPr>
            <a:xfrm>
              <a:off x="7890527" y="5448783"/>
              <a:ext cx="1724628" cy="0"/>
            </a:xfrm>
            <a:prstGeom prst="line">
              <a:avLst/>
            </a:prstGeom>
            <a:ln w="889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a:spLocks/>
          </p:cNvSpPr>
          <p:nvPr userDrawn="1"/>
        </p:nvSpPr>
        <p:spPr>
          <a:xfrm>
            <a:off x="1" y="1"/>
            <a:ext cx="531368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34" name="Picture Placeholder 6"/>
          <p:cNvSpPr>
            <a:spLocks noGrp="1"/>
          </p:cNvSpPr>
          <p:nvPr userDrawn="1">
            <p:ph type="pic" sz="quarter" idx="14" hasCustomPrompt="1"/>
          </p:nvPr>
        </p:nvSpPr>
        <p:spPr>
          <a:xfrm>
            <a:off x="6375039" y="1608883"/>
            <a:ext cx="4760684" cy="2361236"/>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2"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75971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ice Mockup 2">
    <p:spTree>
      <p:nvGrpSpPr>
        <p:cNvPr id="1" name=""/>
        <p:cNvGrpSpPr/>
        <p:nvPr/>
      </p:nvGrpSpPr>
      <p:grpSpPr>
        <a:xfrm>
          <a:off x="0" y="0"/>
          <a:ext cx="0" cy="0"/>
          <a:chOff x="0" y="0"/>
          <a:chExt cx="0" cy="0"/>
        </a:xfrm>
      </p:grpSpPr>
      <p:sp>
        <p:nvSpPr>
          <p:cNvPr id="35" name="Rectangle 34"/>
          <p:cNvSpPr>
            <a:spLocks/>
          </p:cNvSpPr>
          <p:nvPr userDrawn="1"/>
        </p:nvSpPr>
        <p:spPr>
          <a:xfrm>
            <a:off x="6096000" y="1"/>
            <a:ext cx="6095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grpSp>
        <p:nvGrpSpPr>
          <p:cNvPr id="21" name="Group 20"/>
          <p:cNvGrpSpPr/>
          <p:nvPr userDrawn="1"/>
        </p:nvGrpSpPr>
        <p:grpSpPr>
          <a:xfrm>
            <a:off x="7766611" y="539428"/>
            <a:ext cx="2754776" cy="5779146"/>
            <a:chOff x="10099725" y="2296484"/>
            <a:chExt cx="1794076" cy="3763729"/>
          </a:xfrm>
        </p:grpSpPr>
        <p:sp>
          <p:nvSpPr>
            <p:cNvPr id="22" name="Rounded Rectangle 21"/>
            <p:cNvSpPr/>
            <p:nvPr userDrawn="1"/>
          </p:nvSpPr>
          <p:spPr>
            <a:xfrm>
              <a:off x="10099725" y="2296484"/>
              <a:ext cx="1794076" cy="3763729"/>
            </a:xfrm>
            <a:prstGeom prst="roundRect">
              <a:avLst>
                <a:gd name="adj" fmla="val 13839"/>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23" name="Oval 22"/>
            <p:cNvSpPr/>
            <p:nvPr userDrawn="1"/>
          </p:nvSpPr>
          <p:spPr>
            <a:xfrm>
              <a:off x="10861805" y="5683169"/>
              <a:ext cx="269917" cy="26991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cxnSp>
          <p:nvCxnSpPr>
            <p:cNvPr id="24" name="Straight Connector 23"/>
            <p:cNvCxnSpPr/>
            <p:nvPr userDrawn="1"/>
          </p:nvCxnSpPr>
          <p:spPr>
            <a:xfrm flipH="1">
              <a:off x="10863414" y="2526256"/>
              <a:ext cx="266699" cy="0"/>
            </a:xfrm>
            <a:prstGeom prst="line">
              <a:avLst/>
            </a:prstGeom>
            <a:ln w="50800" cap="rnd">
              <a:solidFill>
                <a:schemeClr val="accent6"/>
              </a:solidFill>
            </a:ln>
          </p:spPr>
          <p:style>
            <a:lnRef idx="3">
              <a:schemeClr val="dk1"/>
            </a:lnRef>
            <a:fillRef idx="0">
              <a:schemeClr val="dk1"/>
            </a:fillRef>
            <a:effectRef idx="2">
              <a:schemeClr val="dk1"/>
            </a:effectRef>
            <a:fontRef idx="minor">
              <a:schemeClr val="tx1"/>
            </a:fontRef>
          </p:style>
        </p:cxnSp>
        <p:sp>
          <p:nvSpPr>
            <p:cNvPr id="25" name="Oval 24"/>
            <p:cNvSpPr>
              <a:spLocks/>
            </p:cNvSpPr>
            <p:nvPr userDrawn="1"/>
          </p:nvSpPr>
          <p:spPr>
            <a:xfrm>
              <a:off x="10686219" y="2490256"/>
              <a:ext cx="72000" cy="72000"/>
            </a:xfrm>
            <a:prstGeom prst="ellipse">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grpSp>
      <p:sp>
        <p:nvSpPr>
          <p:cNvPr id="26" name="Picture Placeholder 6"/>
          <p:cNvSpPr>
            <a:spLocks noGrp="1"/>
          </p:cNvSpPr>
          <p:nvPr>
            <p:ph type="pic" sz="quarter" idx="14" hasCustomPrompt="1"/>
          </p:nvPr>
        </p:nvSpPr>
        <p:spPr>
          <a:xfrm>
            <a:off x="7906659" y="1247936"/>
            <a:ext cx="2474682" cy="4362128"/>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1"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12"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ice Mockup 3">
    <p:spTree>
      <p:nvGrpSpPr>
        <p:cNvPr id="1" name=""/>
        <p:cNvGrpSpPr/>
        <p:nvPr/>
      </p:nvGrpSpPr>
      <p:grpSpPr>
        <a:xfrm>
          <a:off x="0" y="0"/>
          <a:ext cx="0" cy="0"/>
          <a:chOff x="0" y="0"/>
          <a:chExt cx="0" cy="0"/>
        </a:xfrm>
      </p:grpSpPr>
      <p:cxnSp>
        <p:nvCxnSpPr>
          <p:cNvPr id="43" name="Straight Connector 42"/>
          <p:cNvCxnSpPr/>
          <p:nvPr userDrawn="1"/>
        </p:nvCxnSpPr>
        <p:spPr>
          <a:xfrm flipH="1">
            <a:off x="838200" y="3976635"/>
            <a:ext cx="396567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grpSp>
        <p:nvGrpSpPr>
          <p:cNvPr id="11" name="Group 10"/>
          <p:cNvGrpSpPr/>
          <p:nvPr userDrawn="1"/>
        </p:nvGrpSpPr>
        <p:grpSpPr>
          <a:xfrm>
            <a:off x="5089967" y="1798758"/>
            <a:ext cx="2012066" cy="4221043"/>
            <a:chOff x="10099725" y="2296484"/>
            <a:chExt cx="1794076" cy="3763729"/>
          </a:xfrm>
        </p:grpSpPr>
        <p:sp>
          <p:nvSpPr>
            <p:cNvPr id="22" name="Rounded Rectangle 21"/>
            <p:cNvSpPr/>
            <p:nvPr userDrawn="1"/>
          </p:nvSpPr>
          <p:spPr>
            <a:xfrm>
              <a:off x="10099725" y="2296484"/>
              <a:ext cx="1794076" cy="3763729"/>
            </a:xfrm>
            <a:prstGeom prst="roundRect">
              <a:avLst>
                <a:gd name="adj" fmla="val 13839"/>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5" name="Oval 4"/>
            <p:cNvSpPr/>
            <p:nvPr userDrawn="1"/>
          </p:nvSpPr>
          <p:spPr>
            <a:xfrm>
              <a:off x="10861805" y="5683169"/>
              <a:ext cx="269917" cy="269917"/>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cxnSp>
          <p:nvCxnSpPr>
            <p:cNvPr id="28" name="Straight Connector 27"/>
            <p:cNvCxnSpPr/>
            <p:nvPr userDrawn="1"/>
          </p:nvCxnSpPr>
          <p:spPr>
            <a:xfrm flipH="1">
              <a:off x="10863414" y="2531181"/>
              <a:ext cx="266699" cy="0"/>
            </a:xfrm>
            <a:prstGeom prst="line">
              <a:avLst/>
            </a:prstGeom>
            <a:ln w="38100" cap="rnd">
              <a:solidFill>
                <a:schemeClr val="bg2"/>
              </a:solidFill>
            </a:ln>
          </p:spPr>
          <p:style>
            <a:lnRef idx="3">
              <a:schemeClr val="dk1"/>
            </a:lnRef>
            <a:fillRef idx="0">
              <a:schemeClr val="dk1"/>
            </a:fillRef>
            <a:effectRef idx="2">
              <a:schemeClr val="dk1"/>
            </a:effectRef>
            <a:fontRef idx="minor">
              <a:schemeClr val="tx1"/>
            </a:fontRef>
          </p:style>
        </p:cxnSp>
        <p:sp>
          <p:nvSpPr>
            <p:cNvPr id="32" name="Oval 31"/>
            <p:cNvSpPr>
              <a:spLocks/>
            </p:cNvSpPr>
            <p:nvPr userDrawn="1"/>
          </p:nvSpPr>
          <p:spPr>
            <a:xfrm>
              <a:off x="10686219" y="2490256"/>
              <a:ext cx="72000" cy="72000"/>
            </a:xfrm>
            <a:prstGeom prst="ellips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grpSp>
      <p:sp>
        <p:nvSpPr>
          <p:cNvPr id="26" name="Picture Placeholder 6"/>
          <p:cNvSpPr>
            <a:spLocks noGrp="1"/>
          </p:cNvSpPr>
          <p:nvPr>
            <p:ph type="pic" sz="quarter" idx="14" hasCustomPrompt="1"/>
          </p:nvPr>
        </p:nvSpPr>
        <p:spPr>
          <a:xfrm>
            <a:off x="5192257" y="2316247"/>
            <a:ext cx="1807487" cy="3186064"/>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cxnSp>
        <p:nvCxnSpPr>
          <p:cNvPr id="53" name="Straight Connector 52"/>
          <p:cNvCxnSpPr/>
          <p:nvPr userDrawn="1"/>
        </p:nvCxnSpPr>
        <p:spPr>
          <a:xfrm flipV="1">
            <a:off x="4803875"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54" name="Straight Connector 53"/>
          <p:cNvCxnSpPr/>
          <p:nvPr userDrawn="1"/>
        </p:nvCxnSpPr>
        <p:spPr>
          <a:xfrm flipV="1">
            <a:off x="7388503"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55" name="Straight Connector 54"/>
          <p:cNvCxnSpPr/>
          <p:nvPr userDrawn="1"/>
        </p:nvCxnSpPr>
        <p:spPr>
          <a:xfrm flipH="1">
            <a:off x="7388503" y="3976635"/>
            <a:ext cx="396567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13"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1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ice Mockup 4">
    <p:spTree>
      <p:nvGrpSpPr>
        <p:cNvPr id="1" name=""/>
        <p:cNvGrpSpPr/>
        <p:nvPr/>
      </p:nvGrpSpPr>
      <p:grpSpPr>
        <a:xfrm>
          <a:off x="0" y="0"/>
          <a:ext cx="0" cy="0"/>
          <a:chOff x="0" y="0"/>
          <a:chExt cx="0" cy="0"/>
        </a:xfrm>
      </p:grpSpPr>
      <p:cxnSp>
        <p:nvCxnSpPr>
          <p:cNvPr id="43" name="Straight Connector 42"/>
          <p:cNvCxnSpPr/>
          <p:nvPr userDrawn="1"/>
        </p:nvCxnSpPr>
        <p:spPr>
          <a:xfrm flipH="1">
            <a:off x="838200" y="4069032"/>
            <a:ext cx="331461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grpSp>
        <p:nvGrpSpPr>
          <p:cNvPr id="11" name="Group 10"/>
          <p:cNvGrpSpPr/>
          <p:nvPr userDrawn="1"/>
        </p:nvGrpSpPr>
        <p:grpSpPr>
          <a:xfrm>
            <a:off x="4587435" y="1798758"/>
            <a:ext cx="3017135" cy="4221043"/>
            <a:chOff x="9651636" y="2296484"/>
            <a:chExt cx="2690254" cy="3763729"/>
          </a:xfrm>
        </p:grpSpPr>
        <p:sp>
          <p:nvSpPr>
            <p:cNvPr id="22" name="Rounded Rectangle 21"/>
            <p:cNvSpPr/>
            <p:nvPr userDrawn="1"/>
          </p:nvSpPr>
          <p:spPr>
            <a:xfrm>
              <a:off x="9651636" y="2296484"/>
              <a:ext cx="2690254" cy="3763729"/>
            </a:xfrm>
            <a:prstGeom prst="roundRect">
              <a:avLst>
                <a:gd name="adj" fmla="val 4248"/>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5" name="Oval 4"/>
            <p:cNvSpPr/>
            <p:nvPr userDrawn="1"/>
          </p:nvSpPr>
          <p:spPr>
            <a:xfrm>
              <a:off x="10932725" y="5858982"/>
              <a:ext cx="128076" cy="128076"/>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32" name="Oval 31"/>
            <p:cNvSpPr>
              <a:spLocks/>
            </p:cNvSpPr>
            <p:nvPr userDrawn="1"/>
          </p:nvSpPr>
          <p:spPr>
            <a:xfrm>
              <a:off x="10960762" y="2399664"/>
              <a:ext cx="57779" cy="57779"/>
            </a:xfrm>
            <a:prstGeom prst="ellips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grpSp>
      <p:sp>
        <p:nvSpPr>
          <p:cNvPr id="26" name="Picture Placeholder 6"/>
          <p:cNvSpPr>
            <a:spLocks noGrp="1"/>
          </p:cNvSpPr>
          <p:nvPr>
            <p:ph type="pic" sz="quarter" idx="14" hasCustomPrompt="1"/>
          </p:nvPr>
        </p:nvSpPr>
        <p:spPr>
          <a:xfrm>
            <a:off x="4730751" y="2082291"/>
            <a:ext cx="2730500" cy="3628576"/>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cxnSp>
        <p:nvCxnSpPr>
          <p:cNvPr id="54" name="Straight Connector 53"/>
          <p:cNvCxnSpPr/>
          <p:nvPr userDrawn="1"/>
        </p:nvCxnSpPr>
        <p:spPr>
          <a:xfrm flipV="1">
            <a:off x="8039185"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55" name="Straight Connector 54"/>
          <p:cNvCxnSpPr/>
          <p:nvPr userDrawn="1"/>
        </p:nvCxnSpPr>
        <p:spPr>
          <a:xfrm flipH="1">
            <a:off x="8039185" y="4067781"/>
            <a:ext cx="3314994"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userDrawn="1"/>
        </p:nvCxnSpPr>
        <p:spPr>
          <a:xfrm flipV="1">
            <a:off x="4152815"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12"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ice Mockup 5">
    <p:spTree>
      <p:nvGrpSpPr>
        <p:cNvPr id="1" name=""/>
        <p:cNvGrpSpPr/>
        <p:nvPr/>
      </p:nvGrpSpPr>
      <p:grpSpPr>
        <a:xfrm>
          <a:off x="0" y="0"/>
          <a:ext cx="0" cy="0"/>
          <a:chOff x="0" y="0"/>
          <a:chExt cx="0" cy="0"/>
        </a:xfrm>
      </p:grpSpPr>
      <p:sp>
        <p:nvSpPr>
          <p:cNvPr id="65" name="Rectangle 64"/>
          <p:cNvSpPr>
            <a:spLocks/>
          </p:cNvSpPr>
          <p:nvPr userDrawn="1"/>
        </p:nvSpPr>
        <p:spPr>
          <a:xfrm>
            <a:off x="0" y="6033051"/>
            <a:ext cx="12191999" cy="824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cxnSp>
        <p:nvCxnSpPr>
          <p:cNvPr id="55" name="Straight Connector 54"/>
          <p:cNvCxnSpPr/>
          <p:nvPr userDrawn="1"/>
        </p:nvCxnSpPr>
        <p:spPr>
          <a:xfrm flipH="1">
            <a:off x="8941084" y="3772883"/>
            <a:ext cx="241309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35" name="Straight Connector 34"/>
          <p:cNvCxnSpPr/>
          <p:nvPr userDrawn="1"/>
        </p:nvCxnSpPr>
        <p:spPr>
          <a:xfrm flipH="1">
            <a:off x="838200" y="3765125"/>
            <a:ext cx="241309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grpSp>
        <p:nvGrpSpPr>
          <p:cNvPr id="8" name="Group 7"/>
          <p:cNvGrpSpPr/>
          <p:nvPr userDrawn="1"/>
        </p:nvGrpSpPr>
        <p:grpSpPr>
          <a:xfrm>
            <a:off x="3283578" y="2407098"/>
            <a:ext cx="5617606" cy="3279929"/>
            <a:chOff x="3283578" y="2395523"/>
            <a:chExt cx="5617606" cy="3279929"/>
          </a:xfrm>
        </p:grpSpPr>
        <p:sp>
          <p:nvSpPr>
            <p:cNvPr id="36" name="Rounded Rectangle 35"/>
            <p:cNvSpPr/>
            <p:nvPr userDrawn="1"/>
          </p:nvSpPr>
          <p:spPr>
            <a:xfrm>
              <a:off x="3783145" y="2395523"/>
              <a:ext cx="4618471" cy="3198452"/>
            </a:xfrm>
            <a:prstGeom prst="roundRect">
              <a:avLst>
                <a:gd name="adj" fmla="val 5977"/>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61" name="Rectangle 60"/>
            <p:cNvSpPr/>
            <p:nvPr userDrawn="1"/>
          </p:nvSpPr>
          <p:spPr>
            <a:xfrm>
              <a:off x="3283578" y="5495452"/>
              <a:ext cx="5617606" cy="98523"/>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57" name="Freeform 56"/>
            <p:cNvSpPr/>
            <p:nvPr userDrawn="1"/>
          </p:nvSpPr>
          <p:spPr>
            <a:xfrm>
              <a:off x="3283581" y="5593976"/>
              <a:ext cx="5617603" cy="81476"/>
            </a:xfrm>
            <a:custGeom>
              <a:avLst/>
              <a:gdLst>
                <a:gd name="connsiteX0" fmla="*/ 0 w 5617603"/>
                <a:gd name="connsiteY0" fmla="*/ 0 h 69846"/>
                <a:gd name="connsiteX1" fmla="*/ 5617603 w 5617603"/>
                <a:gd name="connsiteY1" fmla="*/ 0 h 69846"/>
                <a:gd name="connsiteX2" fmla="*/ 5605544 w 5617603"/>
                <a:gd name="connsiteY2" fmla="*/ 17886 h 69846"/>
                <a:gd name="connsiteX3" fmla="*/ 5480100 w 5617603"/>
                <a:gd name="connsiteY3" fmla="*/ 69846 h 69846"/>
                <a:gd name="connsiteX4" fmla="*/ 137502 w 5617603"/>
                <a:gd name="connsiteY4" fmla="*/ 69845 h 69846"/>
                <a:gd name="connsiteX5" fmla="*/ 12058 w 5617603"/>
                <a:gd name="connsiteY5" fmla="*/ 17885 h 6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7603" h="69846">
                  <a:moveTo>
                    <a:pt x="0" y="0"/>
                  </a:moveTo>
                  <a:lnTo>
                    <a:pt x="5617603" y="0"/>
                  </a:lnTo>
                  <a:lnTo>
                    <a:pt x="5605544" y="17886"/>
                  </a:lnTo>
                  <a:cubicBezTo>
                    <a:pt x="5573440" y="49990"/>
                    <a:pt x="5529089" y="69846"/>
                    <a:pt x="5480100" y="69846"/>
                  </a:cubicBezTo>
                  <a:lnTo>
                    <a:pt x="137502" y="69845"/>
                  </a:lnTo>
                  <a:cubicBezTo>
                    <a:pt x="88513" y="69845"/>
                    <a:pt x="44162" y="49989"/>
                    <a:pt x="12058" y="17885"/>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60" name="Freeform 59"/>
            <p:cNvSpPr/>
            <p:nvPr userDrawn="1"/>
          </p:nvSpPr>
          <p:spPr>
            <a:xfrm>
              <a:off x="5689465" y="5495452"/>
              <a:ext cx="805830" cy="72197"/>
            </a:xfrm>
            <a:custGeom>
              <a:avLst/>
              <a:gdLst>
                <a:gd name="connsiteX0" fmla="*/ 0 w 805830"/>
                <a:gd name="connsiteY0" fmla="*/ 0 h 72197"/>
                <a:gd name="connsiteX1" fmla="*/ 805830 w 805830"/>
                <a:gd name="connsiteY1" fmla="*/ 0 h 72197"/>
                <a:gd name="connsiteX2" fmla="*/ 782780 w 805830"/>
                <a:gd name="connsiteY2" fmla="*/ 34188 h 72197"/>
                <a:gd name="connsiteX3" fmla="*/ 691017 w 805830"/>
                <a:gd name="connsiteY3" fmla="*/ 72197 h 72197"/>
                <a:gd name="connsiteX4" fmla="*/ 114812 w 805830"/>
                <a:gd name="connsiteY4" fmla="*/ 72196 h 72197"/>
                <a:gd name="connsiteX5" fmla="*/ 23050 w 805830"/>
                <a:gd name="connsiteY5" fmla="*/ 34187 h 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830" h="72197">
                  <a:moveTo>
                    <a:pt x="0" y="0"/>
                  </a:moveTo>
                  <a:lnTo>
                    <a:pt x="805830" y="0"/>
                  </a:lnTo>
                  <a:lnTo>
                    <a:pt x="782780" y="34188"/>
                  </a:lnTo>
                  <a:cubicBezTo>
                    <a:pt x="759296" y="57672"/>
                    <a:pt x="726853" y="72197"/>
                    <a:pt x="691017" y="72197"/>
                  </a:cubicBezTo>
                  <a:lnTo>
                    <a:pt x="114812" y="72196"/>
                  </a:lnTo>
                  <a:cubicBezTo>
                    <a:pt x="78977" y="72196"/>
                    <a:pt x="46534" y="57671"/>
                    <a:pt x="23050" y="34187"/>
                  </a:cubicBezTo>
                  <a:close/>
                </a:path>
              </a:pathLst>
            </a:cu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62" name="Oval 61"/>
            <p:cNvSpPr>
              <a:spLocks/>
            </p:cNvSpPr>
            <p:nvPr userDrawn="1"/>
          </p:nvSpPr>
          <p:spPr>
            <a:xfrm>
              <a:off x="6056380" y="2483421"/>
              <a:ext cx="72000" cy="72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grpSp>
      <p:sp>
        <p:nvSpPr>
          <p:cNvPr id="64" name="Picture Placeholder 6"/>
          <p:cNvSpPr>
            <a:spLocks noGrp="1"/>
          </p:cNvSpPr>
          <p:nvPr>
            <p:ph type="pic" sz="quarter" idx="14" hasCustomPrompt="1"/>
          </p:nvPr>
        </p:nvSpPr>
        <p:spPr>
          <a:xfrm>
            <a:off x="3933828" y="2651750"/>
            <a:ext cx="4317104" cy="2692493"/>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1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vice Mockup 6">
    <p:spTree>
      <p:nvGrpSpPr>
        <p:cNvPr id="1" name=""/>
        <p:cNvGrpSpPr/>
        <p:nvPr/>
      </p:nvGrpSpPr>
      <p:grpSpPr>
        <a:xfrm>
          <a:off x="0" y="0"/>
          <a:ext cx="0" cy="0"/>
          <a:chOff x="0" y="0"/>
          <a:chExt cx="0" cy="0"/>
        </a:xfrm>
      </p:grpSpPr>
      <p:grpSp>
        <p:nvGrpSpPr>
          <p:cNvPr id="53" name="Group 52"/>
          <p:cNvGrpSpPr/>
          <p:nvPr userDrawn="1"/>
        </p:nvGrpSpPr>
        <p:grpSpPr>
          <a:xfrm>
            <a:off x="5981610" y="858078"/>
            <a:ext cx="2492191" cy="4651190"/>
            <a:chOff x="5981610" y="858078"/>
            <a:chExt cx="2492191" cy="4651190"/>
          </a:xfrm>
        </p:grpSpPr>
        <p:sp>
          <p:nvSpPr>
            <p:cNvPr id="13" name="Freeform 12"/>
            <p:cNvSpPr>
              <a:spLocks noChangeArrowheads="1"/>
            </p:cNvSpPr>
            <p:nvPr/>
          </p:nvSpPr>
          <p:spPr bwMode="auto">
            <a:xfrm>
              <a:off x="8356027" y="3319764"/>
              <a:ext cx="89181" cy="597422"/>
            </a:xfrm>
            <a:custGeom>
              <a:avLst/>
              <a:gdLst>
                <a:gd name="T0" fmla="*/ 228 w 229"/>
                <a:gd name="T1" fmla="*/ 2739 h 2816"/>
                <a:gd name="T2" fmla="*/ 228 w 229"/>
                <a:gd name="T3" fmla="*/ 2739 h 2816"/>
                <a:gd name="T4" fmla="*/ 113 w 229"/>
                <a:gd name="T5" fmla="*/ 2815 h 2816"/>
                <a:gd name="T6" fmla="*/ 0 w 229"/>
                <a:gd name="T7" fmla="*/ 2739 h 2816"/>
                <a:gd name="T8" fmla="*/ 0 w 229"/>
                <a:gd name="T9" fmla="*/ 76 h 2816"/>
                <a:gd name="T10" fmla="*/ 113 w 229"/>
                <a:gd name="T11" fmla="*/ 0 h 2816"/>
                <a:gd name="T12" fmla="*/ 228 w 229"/>
                <a:gd name="T13" fmla="*/ 76 h 2816"/>
                <a:gd name="T14" fmla="*/ 228 w 229"/>
                <a:gd name="T15" fmla="*/ 2739 h 2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2816">
                  <a:moveTo>
                    <a:pt x="228" y="2739"/>
                  </a:moveTo>
                  <a:lnTo>
                    <a:pt x="228" y="2739"/>
                  </a:lnTo>
                  <a:cubicBezTo>
                    <a:pt x="228" y="2778"/>
                    <a:pt x="189" y="2815"/>
                    <a:pt x="113" y="2815"/>
                  </a:cubicBezTo>
                  <a:cubicBezTo>
                    <a:pt x="57" y="2815"/>
                    <a:pt x="0" y="2778"/>
                    <a:pt x="0" y="2739"/>
                  </a:cubicBezTo>
                  <a:cubicBezTo>
                    <a:pt x="0" y="76"/>
                    <a:pt x="0" y="76"/>
                    <a:pt x="0" y="76"/>
                  </a:cubicBezTo>
                  <a:cubicBezTo>
                    <a:pt x="0" y="38"/>
                    <a:pt x="57" y="0"/>
                    <a:pt x="113" y="0"/>
                  </a:cubicBezTo>
                  <a:cubicBezTo>
                    <a:pt x="189" y="0"/>
                    <a:pt x="228" y="38"/>
                    <a:pt x="228" y="76"/>
                  </a:cubicBezTo>
                  <a:lnTo>
                    <a:pt x="228" y="2739"/>
                  </a:lnTo>
                </a:path>
              </a:pathLst>
            </a:custGeom>
            <a:gradFill flip="none" rotWithShape="1">
              <a:gsLst>
                <a:gs pos="0">
                  <a:schemeClr val="tx1"/>
                </a:gs>
                <a:gs pos="46000">
                  <a:schemeClr val="accent2"/>
                </a:gs>
                <a:gs pos="100000">
                  <a:schemeClr val="accent6"/>
                </a:gs>
              </a:gsLst>
              <a:path path="circle">
                <a:fillToRect l="50000" t="130000" r="50000" b="-30000"/>
              </a:path>
              <a:tileRect/>
            </a:gradFill>
            <a:ln>
              <a:noFill/>
            </a:ln>
            <a:effectLst/>
          </p:spPr>
          <p:txBody>
            <a:bodyPr wrap="none" anchor="ctr"/>
            <a:lstStyle/>
            <a:p>
              <a:endParaRPr lang="en-US" b="0" i="0" dirty="0">
                <a:latin typeface="Mulish" pitchFamily="2" charset="77"/>
              </a:endParaRPr>
            </a:p>
          </p:txBody>
        </p:sp>
        <p:sp>
          <p:nvSpPr>
            <p:cNvPr id="14" name="Freeform 13"/>
            <p:cNvSpPr>
              <a:spLocks noChangeArrowheads="1"/>
            </p:cNvSpPr>
            <p:nvPr/>
          </p:nvSpPr>
          <p:spPr bwMode="auto">
            <a:xfrm>
              <a:off x="8305580" y="2457581"/>
              <a:ext cx="168221" cy="514707"/>
            </a:xfrm>
            <a:custGeom>
              <a:avLst/>
              <a:gdLst>
                <a:gd name="T0" fmla="*/ 589 w 590"/>
                <a:gd name="T1" fmla="*/ 1560 h 1808"/>
                <a:gd name="T2" fmla="*/ 589 w 590"/>
                <a:gd name="T3" fmla="*/ 1560 h 1808"/>
                <a:gd name="T4" fmla="*/ 285 w 590"/>
                <a:gd name="T5" fmla="*/ 1807 h 1808"/>
                <a:gd name="T6" fmla="*/ 0 w 590"/>
                <a:gd name="T7" fmla="*/ 1560 h 1808"/>
                <a:gd name="T8" fmla="*/ 0 w 590"/>
                <a:gd name="T9" fmla="*/ 267 h 1808"/>
                <a:gd name="T10" fmla="*/ 285 w 590"/>
                <a:gd name="T11" fmla="*/ 0 h 1808"/>
                <a:gd name="T12" fmla="*/ 589 w 590"/>
                <a:gd name="T13" fmla="*/ 267 h 1808"/>
                <a:gd name="T14" fmla="*/ 589 w 590"/>
                <a:gd name="T15" fmla="*/ 1560 h 18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1808">
                  <a:moveTo>
                    <a:pt x="589" y="1560"/>
                  </a:moveTo>
                  <a:lnTo>
                    <a:pt x="589" y="1560"/>
                  </a:lnTo>
                  <a:cubicBezTo>
                    <a:pt x="589" y="1693"/>
                    <a:pt x="456" y="1807"/>
                    <a:pt x="285" y="1807"/>
                  </a:cubicBezTo>
                  <a:cubicBezTo>
                    <a:pt x="133" y="1807"/>
                    <a:pt x="0" y="1693"/>
                    <a:pt x="0" y="1560"/>
                  </a:cubicBezTo>
                  <a:cubicBezTo>
                    <a:pt x="0" y="267"/>
                    <a:pt x="0" y="267"/>
                    <a:pt x="0" y="267"/>
                  </a:cubicBezTo>
                  <a:cubicBezTo>
                    <a:pt x="0" y="114"/>
                    <a:pt x="133" y="0"/>
                    <a:pt x="285" y="0"/>
                  </a:cubicBezTo>
                  <a:cubicBezTo>
                    <a:pt x="456" y="0"/>
                    <a:pt x="589" y="114"/>
                    <a:pt x="589" y="267"/>
                  </a:cubicBezTo>
                  <a:lnTo>
                    <a:pt x="589" y="1560"/>
                  </a:lnTo>
                </a:path>
              </a:pathLst>
            </a:custGeom>
            <a:gradFill flip="none" rotWithShape="1">
              <a:gsLst>
                <a:gs pos="0">
                  <a:schemeClr val="tx1"/>
                </a:gs>
                <a:gs pos="46000">
                  <a:schemeClr val="accent2"/>
                </a:gs>
                <a:gs pos="100000">
                  <a:schemeClr val="accent6"/>
                </a:gs>
              </a:gsLst>
              <a:path path="circle">
                <a:fillToRect l="50000" t="130000" r="50000" b="-30000"/>
              </a:path>
              <a:tileRect/>
            </a:gradFill>
            <a:ln>
              <a:noFill/>
            </a:ln>
            <a:effectLst/>
          </p:spPr>
          <p:txBody>
            <a:bodyPr wrap="none" anchor="ctr"/>
            <a:lstStyle/>
            <a:p>
              <a:endParaRPr lang="en-US" b="0" i="0" dirty="0">
                <a:latin typeface="Mulish" pitchFamily="2" charset="77"/>
              </a:endParaRPr>
            </a:p>
          </p:txBody>
        </p:sp>
        <p:sp>
          <p:nvSpPr>
            <p:cNvPr id="7" name="Freeform 6"/>
            <p:cNvSpPr>
              <a:spLocks noChangeArrowheads="1"/>
            </p:cNvSpPr>
            <p:nvPr/>
          </p:nvSpPr>
          <p:spPr bwMode="auto">
            <a:xfrm>
              <a:off x="6229322" y="4572753"/>
              <a:ext cx="1895628" cy="936515"/>
            </a:xfrm>
            <a:custGeom>
              <a:avLst/>
              <a:gdLst>
                <a:gd name="T0" fmla="*/ 6657 w 6658"/>
                <a:gd name="T1" fmla="*/ 0 h 3291"/>
                <a:gd name="T2" fmla="*/ 6657 w 6658"/>
                <a:gd name="T3" fmla="*/ 0 h 3291"/>
                <a:gd name="T4" fmla="*/ 3291 w 6658"/>
                <a:gd name="T5" fmla="*/ 38 h 3291"/>
                <a:gd name="T6" fmla="*/ 3291 w 6658"/>
                <a:gd name="T7" fmla="*/ 38 h 3291"/>
                <a:gd name="T8" fmla="*/ 0 w 6658"/>
                <a:gd name="T9" fmla="*/ 0 h 3291"/>
                <a:gd name="T10" fmla="*/ 552 w 6658"/>
                <a:gd name="T11" fmla="*/ 1331 h 3291"/>
                <a:gd name="T12" fmla="*/ 1180 w 6658"/>
                <a:gd name="T13" fmla="*/ 3043 h 3291"/>
                <a:gd name="T14" fmla="*/ 3329 w 6658"/>
                <a:gd name="T15" fmla="*/ 3290 h 3291"/>
                <a:gd name="T16" fmla="*/ 5477 w 6658"/>
                <a:gd name="T17" fmla="*/ 3043 h 3291"/>
                <a:gd name="T18" fmla="*/ 6086 w 6658"/>
                <a:gd name="T19" fmla="*/ 1331 h 3291"/>
                <a:gd name="T20" fmla="*/ 6657 w 6658"/>
                <a:gd name="T21" fmla="*/ 0 h 3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8" h="3291">
                  <a:moveTo>
                    <a:pt x="6657" y="0"/>
                  </a:moveTo>
                  <a:lnTo>
                    <a:pt x="6657" y="0"/>
                  </a:lnTo>
                  <a:cubicBezTo>
                    <a:pt x="3291" y="38"/>
                    <a:pt x="3291" y="38"/>
                    <a:pt x="3291" y="38"/>
                  </a:cubicBezTo>
                  <a:lnTo>
                    <a:pt x="3291" y="38"/>
                  </a:lnTo>
                  <a:cubicBezTo>
                    <a:pt x="0" y="0"/>
                    <a:pt x="0" y="0"/>
                    <a:pt x="0" y="0"/>
                  </a:cubicBezTo>
                  <a:cubicBezTo>
                    <a:pt x="0" y="0"/>
                    <a:pt x="552" y="494"/>
                    <a:pt x="552" y="1331"/>
                  </a:cubicBezTo>
                  <a:cubicBezTo>
                    <a:pt x="552" y="1788"/>
                    <a:pt x="495" y="2758"/>
                    <a:pt x="1180" y="3043"/>
                  </a:cubicBezTo>
                  <a:cubicBezTo>
                    <a:pt x="1674" y="3252"/>
                    <a:pt x="1978" y="3290"/>
                    <a:pt x="3329" y="3290"/>
                  </a:cubicBezTo>
                  <a:cubicBezTo>
                    <a:pt x="4679" y="3290"/>
                    <a:pt x="4963" y="3252"/>
                    <a:pt x="5477" y="3043"/>
                  </a:cubicBezTo>
                  <a:cubicBezTo>
                    <a:pt x="6143" y="2758"/>
                    <a:pt x="6086" y="1788"/>
                    <a:pt x="6086" y="1331"/>
                  </a:cubicBezTo>
                  <a:cubicBezTo>
                    <a:pt x="6086" y="494"/>
                    <a:pt x="6657" y="0"/>
                    <a:pt x="6657" y="0"/>
                  </a:cubicBezTo>
                </a:path>
              </a:pathLst>
            </a:custGeom>
            <a:solidFill>
              <a:schemeClr val="tx1"/>
            </a:solidFill>
            <a:ln>
              <a:noFill/>
            </a:ln>
            <a:effectLst/>
          </p:spPr>
          <p:txBody>
            <a:bodyPr wrap="none" anchor="ctr"/>
            <a:lstStyle/>
            <a:p>
              <a:endParaRPr lang="en-US" b="0" i="0" dirty="0">
                <a:latin typeface="Mulish" pitchFamily="2" charset="77"/>
              </a:endParaRPr>
            </a:p>
          </p:txBody>
        </p:sp>
        <p:sp>
          <p:nvSpPr>
            <p:cNvPr id="8" name="Freeform 7"/>
            <p:cNvSpPr>
              <a:spLocks noChangeArrowheads="1"/>
            </p:cNvSpPr>
            <p:nvPr/>
          </p:nvSpPr>
          <p:spPr bwMode="auto">
            <a:xfrm>
              <a:off x="6229322" y="858078"/>
              <a:ext cx="1895628" cy="937771"/>
            </a:xfrm>
            <a:custGeom>
              <a:avLst/>
              <a:gdLst>
                <a:gd name="T0" fmla="*/ 6657 w 6658"/>
                <a:gd name="T1" fmla="*/ 3291 h 3292"/>
                <a:gd name="T2" fmla="*/ 6657 w 6658"/>
                <a:gd name="T3" fmla="*/ 3291 h 3292"/>
                <a:gd name="T4" fmla="*/ 3291 w 6658"/>
                <a:gd name="T5" fmla="*/ 3253 h 3292"/>
                <a:gd name="T6" fmla="*/ 3291 w 6658"/>
                <a:gd name="T7" fmla="*/ 3253 h 3292"/>
                <a:gd name="T8" fmla="*/ 0 w 6658"/>
                <a:gd name="T9" fmla="*/ 3291 h 3292"/>
                <a:gd name="T10" fmla="*/ 552 w 6658"/>
                <a:gd name="T11" fmla="*/ 1940 h 3292"/>
                <a:gd name="T12" fmla="*/ 1180 w 6658"/>
                <a:gd name="T13" fmla="*/ 247 h 3292"/>
                <a:gd name="T14" fmla="*/ 3329 w 6658"/>
                <a:gd name="T15" fmla="*/ 0 h 3292"/>
                <a:gd name="T16" fmla="*/ 5477 w 6658"/>
                <a:gd name="T17" fmla="*/ 247 h 3292"/>
                <a:gd name="T18" fmla="*/ 6086 w 6658"/>
                <a:gd name="T19" fmla="*/ 1959 h 3292"/>
                <a:gd name="T20" fmla="*/ 6657 w 6658"/>
                <a:gd name="T21" fmla="*/ 3291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8" h="3292">
                  <a:moveTo>
                    <a:pt x="6657" y="3291"/>
                  </a:moveTo>
                  <a:lnTo>
                    <a:pt x="6657" y="3291"/>
                  </a:lnTo>
                  <a:cubicBezTo>
                    <a:pt x="3291" y="3253"/>
                    <a:pt x="3291" y="3253"/>
                    <a:pt x="3291" y="3253"/>
                  </a:cubicBezTo>
                  <a:lnTo>
                    <a:pt x="3291" y="3253"/>
                  </a:lnTo>
                  <a:cubicBezTo>
                    <a:pt x="0" y="3291"/>
                    <a:pt x="0" y="3291"/>
                    <a:pt x="0" y="3291"/>
                  </a:cubicBezTo>
                  <a:cubicBezTo>
                    <a:pt x="0" y="3291"/>
                    <a:pt x="552" y="2796"/>
                    <a:pt x="552" y="1940"/>
                  </a:cubicBezTo>
                  <a:cubicBezTo>
                    <a:pt x="552" y="1503"/>
                    <a:pt x="495" y="533"/>
                    <a:pt x="1180" y="247"/>
                  </a:cubicBezTo>
                  <a:cubicBezTo>
                    <a:pt x="1674" y="19"/>
                    <a:pt x="1978" y="0"/>
                    <a:pt x="3329" y="0"/>
                  </a:cubicBezTo>
                  <a:cubicBezTo>
                    <a:pt x="4679" y="0"/>
                    <a:pt x="4963" y="38"/>
                    <a:pt x="5477" y="247"/>
                  </a:cubicBezTo>
                  <a:cubicBezTo>
                    <a:pt x="6143" y="533"/>
                    <a:pt x="6086" y="1503"/>
                    <a:pt x="6086" y="1959"/>
                  </a:cubicBezTo>
                  <a:cubicBezTo>
                    <a:pt x="6086" y="2796"/>
                    <a:pt x="6657" y="3291"/>
                    <a:pt x="6657" y="3291"/>
                  </a:cubicBezTo>
                </a:path>
              </a:pathLst>
            </a:custGeom>
            <a:solidFill>
              <a:schemeClr val="tx1"/>
            </a:solidFill>
            <a:ln>
              <a:noFill/>
            </a:ln>
            <a:effectLst/>
          </p:spPr>
          <p:txBody>
            <a:bodyPr wrap="none" anchor="ctr"/>
            <a:lstStyle/>
            <a:p>
              <a:endParaRPr lang="en-US" b="0" i="0" dirty="0">
                <a:latin typeface="Mulish" pitchFamily="2" charset="77"/>
              </a:endParaRPr>
            </a:p>
          </p:txBody>
        </p:sp>
        <p:sp>
          <p:nvSpPr>
            <p:cNvPr id="50" name="Rounded Rectangle 49"/>
            <p:cNvSpPr/>
            <p:nvPr userDrawn="1"/>
          </p:nvSpPr>
          <p:spPr>
            <a:xfrm>
              <a:off x="5981610" y="1769832"/>
              <a:ext cx="2407597" cy="2839467"/>
            </a:xfrm>
            <a:prstGeom prst="roundRect">
              <a:avLst>
                <a:gd name="adj" fmla="val 11920"/>
              </a:avLst>
            </a:prstGeom>
            <a:gradFill flip="none" rotWithShape="1">
              <a:gsLst>
                <a:gs pos="0">
                  <a:schemeClr val="accent6">
                    <a:lumMod val="89000"/>
                  </a:schemeClr>
                </a:gs>
                <a:gs pos="23000">
                  <a:schemeClr val="accent2"/>
                </a:gs>
                <a:gs pos="69000">
                  <a:schemeClr val="accent4"/>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sp>
          <p:nvSpPr>
            <p:cNvPr id="51" name="Rounded Rectangle 50"/>
            <p:cNvSpPr/>
            <p:nvPr/>
          </p:nvSpPr>
          <p:spPr>
            <a:xfrm>
              <a:off x="6099384" y="1893545"/>
              <a:ext cx="2172050" cy="2592040"/>
            </a:xfrm>
            <a:prstGeom prst="roundRect">
              <a:avLst>
                <a:gd name="adj" fmla="val 8751"/>
              </a:avLst>
            </a:prstGeom>
            <a:solidFill>
              <a:schemeClr val="tx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sh" pitchFamily="2" charset="77"/>
              </a:endParaRPr>
            </a:p>
          </p:txBody>
        </p:sp>
      </p:grpSp>
      <p:sp>
        <p:nvSpPr>
          <p:cNvPr id="15" name="Rectangle 14"/>
          <p:cNvSpPr>
            <a:spLocks/>
          </p:cNvSpPr>
          <p:nvPr/>
        </p:nvSpPr>
        <p:spPr>
          <a:xfrm>
            <a:off x="0" y="6033051"/>
            <a:ext cx="12191999" cy="824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54" name="Picture Placeholder 6"/>
          <p:cNvSpPr>
            <a:spLocks noGrp="1"/>
          </p:cNvSpPr>
          <p:nvPr>
            <p:ph type="pic" sz="quarter" idx="14" hasCustomPrompt="1"/>
          </p:nvPr>
        </p:nvSpPr>
        <p:spPr>
          <a:xfrm>
            <a:off x="6237019" y="2015719"/>
            <a:ext cx="1908000" cy="2350800"/>
          </a:xfrm>
          <a:prstGeom prst="roundRect">
            <a:avLst>
              <a:gd name="adj" fmla="val 4164"/>
            </a:avLst>
          </a:prstGeo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1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649004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ny History 1">
    <p:spTree>
      <p:nvGrpSpPr>
        <p:cNvPr id="1" name=""/>
        <p:cNvGrpSpPr/>
        <p:nvPr/>
      </p:nvGrpSpPr>
      <p:grpSpPr>
        <a:xfrm>
          <a:off x="0" y="0"/>
          <a:ext cx="0" cy="0"/>
          <a:chOff x="0" y="0"/>
          <a:chExt cx="0" cy="0"/>
        </a:xfrm>
      </p:grpSpPr>
      <p:sp>
        <p:nvSpPr>
          <p:cNvPr id="12" name="Rectangle 11"/>
          <p:cNvSpPr>
            <a:spLocks/>
          </p:cNvSpPr>
          <p:nvPr userDrawn="1"/>
        </p:nvSpPr>
        <p:spPr>
          <a:xfrm>
            <a:off x="14405" y="3210468"/>
            <a:ext cx="6299398" cy="2684155"/>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13" name="Rectangle 12"/>
          <p:cNvSpPr>
            <a:spLocks/>
          </p:cNvSpPr>
          <p:nvPr userDrawn="1"/>
        </p:nvSpPr>
        <p:spPr>
          <a:xfrm>
            <a:off x="11772900" y="3194954"/>
            <a:ext cx="419100" cy="2684155"/>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22" name="Picture Placeholder 6">
            <a:extLst>
              <a:ext uri="{FF2B5EF4-FFF2-40B4-BE49-F238E27FC236}">
                <a16:creationId xmlns:a16="http://schemas.microsoft.com/office/drawing/2014/main" id="{42201168-379C-3243-89D5-CAC7B5D6DA01}"/>
              </a:ext>
            </a:extLst>
          </p:cNvPr>
          <p:cNvSpPr>
            <a:spLocks noGrp="1"/>
          </p:cNvSpPr>
          <p:nvPr>
            <p:ph type="pic" sz="quarter" idx="42" hasCustomPrompt="1"/>
          </p:nvPr>
        </p:nvSpPr>
        <p:spPr>
          <a:xfrm>
            <a:off x="848566" y="864474"/>
            <a:ext cx="5039999" cy="5993525"/>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9" name="Picture Placeholder 6">
            <a:extLst>
              <a:ext uri="{FF2B5EF4-FFF2-40B4-BE49-F238E27FC236}">
                <a16:creationId xmlns:a16="http://schemas.microsoft.com/office/drawing/2014/main" id="{9F0A9317-8771-7146-A0B4-3B031A143649}"/>
              </a:ext>
            </a:extLst>
          </p:cNvPr>
          <p:cNvSpPr>
            <a:spLocks noGrp="1"/>
          </p:cNvSpPr>
          <p:nvPr>
            <p:ph type="pic" sz="quarter" idx="43" hasCustomPrompt="1"/>
          </p:nvPr>
        </p:nvSpPr>
        <p:spPr>
          <a:xfrm>
            <a:off x="6562781" y="3210468"/>
            <a:ext cx="2314158" cy="767643"/>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0" name="Picture Placeholder 6">
            <a:extLst>
              <a:ext uri="{FF2B5EF4-FFF2-40B4-BE49-F238E27FC236}">
                <a16:creationId xmlns:a16="http://schemas.microsoft.com/office/drawing/2014/main" id="{36DAAAC5-71A6-554E-AD1F-F8E2AB7F468D}"/>
              </a:ext>
            </a:extLst>
          </p:cNvPr>
          <p:cNvSpPr>
            <a:spLocks noGrp="1"/>
          </p:cNvSpPr>
          <p:nvPr>
            <p:ph type="pic" sz="quarter" idx="44" hasCustomPrompt="1"/>
          </p:nvPr>
        </p:nvSpPr>
        <p:spPr>
          <a:xfrm>
            <a:off x="9209988" y="3198540"/>
            <a:ext cx="2314158" cy="767643"/>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1" name="Picture Placeholder 6">
            <a:extLst>
              <a:ext uri="{FF2B5EF4-FFF2-40B4-BE49-F238E27FC236}">
                <a16:creationId xmlns:a16="http://schemas.microsoft.com/office/drawing/2014/main" id="{E9ABFD04-31EE-5345-AAD6-28818754C6CC}"/>
              </a:ext>
            </a:extLst>
          </p:cNvPr>
          <p:cNvSpPr>
            <a:spLocks noGrp="1"/>
          </p:cNvSpPr>
          <p:nvPr>
            <p:ph type="pic" sz="quarter" idx="45" hasCustomPrompt="1"/>
          </p:nvPr>
        </p:nvSpPr>
        <p:spPr>
          <a:xfrm>
            <a:off x="6562781" y="4155003"/>
            <a:ext cx="2314158" cy="767643"/>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4" name="Picture Placeholder 6">
            <a:extLst>
              <a:ext uri="{FF2B5EF4-FFF2-40B4-BE49-F238E27FC236}">
                <a16:creationId xmlns:a16="http://schemas.microsoft.com/office/drawing/2014/main" id="{1E56A66E-A9D0-B14F-A8B4-AB5C4249A034}"/>
              </a:ext>
            </a:extLst>
          </p:cNvPr>
          <p:cNvSpPr>
            <a:spLocks noGrp="1"/>
          </p:cNvSpPr>
          <p:nvPr>
            <p:ph type="pic" sz="quarter" idx="46" hasCustomPrompt="1"/>
          </p:nvPr>
        </p:nvSpPr>
        <p:spPr>
          <a:xfrm>
            <a:off x="9209988" y="4143075"/>
            <a:ext cx="2314158" cy="767643"/>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5" name="Picture Placeholder 6">
            <a:extLst>
              <a:ext uri="{FF2B5EF4-FFF2-40B4-BE49-F238E27FC236}">
                <a16:creationId xmlns:a16="http://schemas.microsoft.com/office/drawing/2014/main" id="{462DEB42-9D6D-9349-8287-6D8985FD5231}"/>
              </a:ext>
            </a:extLst>
          </p:cNvPr>
          <p:cNvSpPr>
            <a:spLocks noGrp="1"/>
          </p:cNvSpPr>
          <p:nvPr>
            <p:ph type="pic" sz="quarter" idx="47" hasCustomPrompt="1"/>
          </p:nvPr>
        </p:nvSpPr>
        <p:spPr>
          <a:xfrm>
            <a:off x="6562781" y="5111466"/>
            <a:ext cx="2314158" cy="767643"/>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6" name="Picture Placeholder 6">
            <a:extLst>
              <a:ext uri="{FF2B5EF4-FFF2-40B4-BE49-F238E27FC236}">
                <a16:creationId xmlns:a16="http://schemas.microsoft.com/office/drawing/2014/main" id="{3CE71B6C-F1DE-674E-BA70-58DF06301F87}"/>
              </a:ext>
            </a:extLst>
          </p:cNvPr>
          <p:cNvSpPr>
            <a:spLocks noGrp="1"/>
          </p:cNvSpPr>
          <p:nvPr>
            <p:ph type="pic" sz="quarter" idx="48" hasCustomPrompt="1"/>
          </p:nvPr>
        </p:nvSpPr>
        <p:spPr>
          <a:xfrm>
            <a:off x="9209988" y="5099538"/>
            <a:ext cx="2314158" cy="767643"/>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104382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1021199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Columns">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1383175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9" name="Picture Placeholder 6"/>
          <p:cNvSpPr>
            <a:spLocks noGrp="1"/>
          </p:cNvSpPr>
          <p:nvPr>
            <p:ph type="pic" sz="quarter" idx="14" hasCustomPrompt="1"/>
          </p:nvPr>
        </p:nvSpPr>
        <p:spPr>
          <a:xfrm>
            <a:off x="0" y="-2"/>
            <a:ext cx="3784598" cy="685800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0" name="Picture Placeholder 6"/>
          <p:cNvSpPr>
            <a:spLocks noGrp="1"/>
          </p:cNvSpPr>
          <p:nvPr>
            <p:ph type="pic" sz="quarter" idx="15" hasCustomPrompt="1"/>
          </p:nvPr>
        </p:nvSpPr>
        <p:spPr>
          <a:xfrm>
            <a:off x="8407402" y="0"/>
            <a:ext cx="3784598" cy="6858002"/>
          </a:xfrm>
          <a:solidFill>
            <a:schemeClr val="accent1"/>
          </a:solidFill>
          <a:ln>
            <a:noFill/>
          </a:ln>
        </p:spPr>
        <p:txBody>
          <a:bodyPr lIns="270000" tIns="270000" rIns="270000" bIns="27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bg1"/>
                </a:solidFill>
                <a:latin typeface="Mulish Black" pitchFamily="2" charset="77"/>
                <a:ea typeface="Mulish Black" pitchFamily="2" charset="77"/>
                <a:cs typeface="Mulish Black" pitchFamily="2" charset="77"/>
              </a:defRPr>
            </a:lvl1pPr>
          </a:lstStyle>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453624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 End">
    <p:spTree>
      <p:nvGrpSpPr>
        <p:cNvPr id="1" name=""/>
        <p:cNvGrpSpPr/>
        <p:nvPr/>
      </p:nvGrpSpPr>
      <p:grpSpPr>
        <a:xfrm>
          <a:off x="0" y="0"/>
          <a:ext cx="0" cy="0"/>
          <a:chOff x="0" y="0"/>
          <a:chExt cx="0" cy="0"/>
        </a:xfrm>
      </p:grpSpPr>
      <p:cxnSp>
        <p:nvCxnSpPr>
          <p:cNvPr id="6" name="Straight Connector 5"/>
          <p:cNvCxnSpPr/>
          <p:nvPr userDrawn="1"/>
        </p:nvCxnSpPr>
        <p:spPr>
          <a:xfrm flipH="1">
            <a:off x="838201" y="4748871"/>
            <a:ext cx="105156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7" name="Title 3"/>
          <p:cNvSpPr txBox="1">
            <a:spLocks/>
          </p:cNvSpPr>
          <p:nvPr userDrawn="1"/>
        </p:nvSpPr>
        <p:spPr>
          <a:xfrm>
            <a:off x="3793674" y="4"/>
            <a:ext cx="4604657" cy="4778181"/>
          </a:xfrm>
          <a:prstGeom prst="rect">
            <a:avLst/>
          </a:prstGeom>
          <a:solidFill>
            <a:schemeClr val="bg1"/>
          </a:solidFill>
        </p:spPr>
        <p:txBody>
          <a:bodyPr lIns="360000" tIns="360000" rIns="360000" bIns="1260000" anchor="b"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lgn="ctr"/>
            <a:endParaRPr lang="en-US" sz="5401" b="1" i="0" dirty="0">
              <a:solidFill>
                <a:schemeClr val="tx1"/>
              </a:solidFill>
              <a:latin typeface="Mulish Black" pitchFamily="2" charset="77"/>
            </a:endParaRP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accent4"/>
                </a:solidFill>
                <a:latin typeface="Mulish Black" pitchFamily="2" charset="77"/>
                <a:ea typeface="Mulish Black" pitchFamily="2" charset="77"/>
                <a:cs typeface="Mulish Black" pitchFamily="2" charset="77"/>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81376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xtras">
    <p:spTree>
      <p:nvGrpSpPr>
        <p:cNvPr id="1" name=""/>
        <p:cNvGrpSpPr/>
        <p:nvPr/>
      </p:nvGrpSpPr>
      <p:grpSpPr>
        <a:xfrm>
          <a:off x="0" y="0"/>
          <a:ext cx="0" cy="0"/>
          <a:chOff x="0" y="0"/>
          <a:chExt cx="0" cy="0"/>
        </a:xfrm>
      </p:grpSpPr>
      <p:sp>
        <p:nvSpPr>
          <p:cNvPr id="28" name="Picture Placeholder 6">
            <a:extLst>
              <a:ext uri="{FF2B5EF4-FFF2-40B4-BE49-F238E27FC236}">
                <a16:creationId xmlns:a16="http://schemas.microsoft.com/office/drawing/2014/main" id="{D1C9A04D-5766-AA4F-9609-CB0054038FF4}"/>
              </a:ext>
            </a:extLst>
          </p:cNvPr>
          <p:cNvSpPr>
            <a:spLocks noGrp="1"/>
          </p:cNvSpPr>
          <p:nvPr>
            <p:ph type="pic" sz="quarter" idx="42" hasCustomPrompt="1"/>
          </p:nvPr>
        </p:nvSpPr>
        <p:spPr>
          <a:xfrm>
            <a:off x="822460" y="1062153"/>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29" name="Picture Placeholder 6">
            <a:extLst>
              <a:ext uri="{FF2B5EF4-FFF2-40B4-BE49-F238E27FC236}">
                <a16:creationId xmlns:a16="http://schemas.microsoft.com/office/drawing/2014/main" id="{3B397708-AD1B-7C47-8291-9B3D5E3CC096}"/>
              </a:ext>
            </a:extLst>
          </p:cNvPr>
          <p:cNvSpPr>
            <a:spLocks noGrp="1"/>
          </p:cNvSpPr>
          <p:nvPr>
            <p:ph type="pic" sz="quarter" idx="43" hasCustomPrompt="1"/>
          </p:nvPr>
        </p:nvSpPr>
        <p:spPr>
          <a:xfrm>
            <a:off x="2555759" y="1062153"/>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0" name="Picture Placeholder 6">
            <a:extLst>
              <a:ext uri="{FF2B5EF4-FFF2-40B4-BE49-F238E27FC236}">
                <a16:creationId xmlns:a16="http://schemas.microsoft.com/office/drawing/2014/main" id="{9E73349E-B90D-EE48-B921-5A12FC4DC2DC}"/>
              </a:ext>
            </a:extLst>
          </p:cNvPr>
          <p:cNvSpPr>
            <a:spLocks noGrp="1"/>
          </p:cNvSpPr>
          <p:nvPr>
            <p:ph type="pic" sz="quarter" idx="44" hasCustomPrompt="1"/>
          </p:nvPr>
        </p:nvSpPr>
        <p:spPr>
          <a:xfrm>
            <a:off x="4289058" y="1062153"/>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5" name="Rectangle 4">
            <a:extLst>
              <a:ext uri="{FF2B5EF4-FFF2-40B4-BE49-F238E27FC236}">
                <a16:creationId xmlns:a16="http://schemas.microsoft.com/office/drawing/2014/main" id="{033E117B-8934-0844-93C7-F4A9857D0B22}"/>
              </a:ext>
            </a:extLst>
          </p:cNvPr>
          <p:cNvSpPr>
            <a:spLocks/>
          </p:cNvSpPr>
          <p:nvPr userDrawn="1"/>
        </p:nvSpPr>
        <p:spPr>
          <a:xfrm>
            <a:off x="14405" y="3210468"/>
            <a:ext cx="6299398" cy="2684155"/>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6" name="Rectangle 5">
            <a:extLst>
              <a:ext uri="{FF2B5EF4-FFF2-40B4-BE49-F238E27FC236}">
                <a16:creationId xmlns:a16="http://schemas.microsoft.com/office/drawing/2014/main" id="{060993C7-65A3-F342-B855-A2BFBE4314EE}"/>
              </a:ext>
            </a:extLst>
          </p:cNvPr>
          <p:cNvSpPr>
            <a:spLocks/>
          </p:cNvSpPr>
          <p:nvPr userDrawn="1"/>
        </p:nvSpPr>
        <p:spPr>
          <a:xfrm>
            <a:off x="11772900" y="3194954"/>
            <a:ext cx="419100" cy="2684155"/>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sh" pitchFamily="2" charset="77"/>
            </a:endParaRPr>
          </a:p>
        </p:txBody>
      </p:sp>
      <p:sp>
        <p:nvSpPr>
          <p:cNvPr id="31" name="Picture Placeholder 6">
            <a:extLst>
              <a:ext uri="{FF2B5EF4-FFF2-40B4-BE49-F238E27FC236}">
                <a16:creationId xmlns:a16="http://schemas.microsoft.com/office/drawing/2014/main" id="{9B7340B9-F3B9-ED4F-A10D-47C68661FF33}"/>
              </a:ext>
            </a:extLst>
          </p:cNvPr>
          <p:cNvSpPr>
            <a:spLocks noGrp="1"/>
          </p:cNvSpPr>
          <p:nvPr>
            <p:ph type="pic" sz="quarter" idx="45" hasCustomPrompt="1"/>
          </p:nvPr>
        </p:nvSpPr>
        <p:spPr>
          <a:xfrm>
            <a:off x="822460" y="246763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3" name="Picture Placeholder 6">
            <a:extLst>
              <a:ext uri="{FF2B5EF4-FFF2-40B4-BE49-F238E27FC236}">
                <a16:creationId xmlns:a16="http://schemas.microsoft.com/office/drawing/2014/main" id="{37E4D3DB-1C8A-2641-A7C1-E3E63F5A1CD1}"/>
              </a:ext>
            </a:extLst>
          </p:cNvPr>
          <p:cNvSpPr>
            <a:spLocks noGrp="1"/>
          </p:cNvSpPr>
          <p:nvPr>
            <p:ph type="pic" sz="quarter" idx="47" hasCustomPrompt="1"/>
          </p:nvPr>
        </p:nvSpPr>
        <p:spPr>
          <a:xfrm>
            <a:off x="4289058" y="246763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4" name="Picture Placeholder 6">
            <a:extLst>
              <a:ext uri="{FF2B5EF4-FFF2-40B4-BE49-F238E27FC236}">
                <a16:creationId xmlns:a16="http://schemas.microsoft.com/office/drawing/2014/main" id="{96634E91-EE1A-AF48-85BF-9FD7CA7726F5}"/>
              </a:ext>
            </a:extLst>
          </p:cNvPr>
          <p:cNvSpPr>
            <a:spLocks noGrp="1"/>
          </p:cNvSpPr>
          <p:nvPr>
            <p:ph type="pic" sz="quarter" idx="48" hasCustomPrompt="1"/>
          </p:nvPr>
        </p:nvSpPr>
        <p:spPr>
          <a:xfrm>
            <a:off x="2555759" y="246763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5" name="Picture Placeholder 6">
            <a:extLst>
              <a:ext uri="{FF2B5EF4-FFF2-40B4-BE49-F238E27FC236}">
                <a16:creationId xmlns:a16="http://schemas.microsoft.com/office/drawing/2014/main" id="{21CF4FC9-17B9-EE43-BF39-DC2599CEFB51}"/>
              </a:ext>
            </a:extLst>
          </p:cNvPr>
          <p:cNvSpPr>
            <a:spLocks noGrp="1"/>
          </p:cNvSpPr>
          <p:nvPr>
            <p:ph type="pic" sz="quarter" idx="49" hasCustomPrompt="1"/>
          </p:nvPr>
        </p:nvSpPr>
        <p:spPr>
          <a:xfrm>
            <a:off x="822460" y="388656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6" name="Picture Placeholder 6">
            <a:extLst>
              <a:ext uri="{FF2B5EF4-FFF2-40B4-BE49-F238E27FC236}">
                <a16:creationId xmlns:a16="http://schemas.microsoft.com/office/drawing/2014/main" id="{5E476F11-3650-7247-B026-86AEF4DB24C0}"/>
              </a:ext>
            </a:extLst>
          </p:cNvPr>
          <p:cNvSpPr>
            <a:spLocks noGrp="1"/>
          </p:cNvSpPr>
          <p:nvPr>
            <p:ph type="pic" sz="quarter" idx="50" hasCustomPrompt="1"/>
          </p:nvPr>
        </p:nvSpPr>
        <p:spPr>
          <a:xfrm>
            <a:off x="4289058" y="388656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7" name="Picture Placeholder 6">
            <a:extLst>
              <a:ext uri="{FF2B5EF4-FFF2-40B4-BE49-F238E27FC236}">
                <a16:creationId xmlns:a16="http://schemas.microsoft.com/office/drawing/2014/main" id="{0BD181D9-8B87-CF4D-9936-FC9C6FC15EF3}"/>
              </a:ext>
            </a:extLst>
          </p:cNvPr>
          <p:cNvSpPr>
            <a:spLocks noGrp="1"/>
          </p:cNvSpPr>
          <p:nvPr>
            <p:ph type="pic" sz="quarter" idx="51" hasCustomPrompt="1"/>
          </p:nvPr>
        </p:nvSpPr>
        <p:spPr>
          <a:xfrm>
            <a:off x="2555759" y="3886566"/>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8" name="Picture Placeholder 6">
            <a:extLst>
              <a:ext uri="{FF2B5EF4-FFF2-40B4-BE49-F238E27FC236}">
                <a16:creationId xmlns:a16="http://schemas.microsoft.com/office/drawing/2014/main" id="{95651380-F05A-214D-A604-6E090DBA57C5}"/>
              </a:ext>
            </a:extLst>
          </p:cNvPr>
          <p:cNvSpPr>
            <a:spLocks noGrp="1"/>
          </p:cNvSpPr>
          <p:nvPr>
            <p:ph type="pic" sz="quarter" idx="52" hasCustomPrompt="1"/>
          </p:nvPr>
        </p:nvSpPr>
        <p:spPr>
          <a:xfrm>
            <a:off x="822460" y="5292049"/>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39" name="Picture Placeholder 6">
            <a:extLst>
              <a:ext uri="{FF2B5EF4-FFF2-40B4-BE49-F238E27FC236}">
                <a16:creationId xmlns:a16="http://schemas.microsoft.com/office/drawing/2014/main" id="{026FF7B5-8CCF-9A4B-AA92-7B270DEA1EA8}"/>
              </a:ext>
            </a:extLst>
          </p:cNvPr>
          <p:cNvSpPr>
            <a:spLocks noGrp="1"/>
          </p:cNvSpPr>
          <p:nvPr>
            <p:ph type="pic" sz="quarter" idx="53" hasCustomPrompt="1"/>
          </p:nvPr>
        </p:nvSpPr>
        <p:spPr>
          <a:xfrm>
            <a:off x="4289058" y="5292049"/>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0" name="Picture Placeholder 6">
            <a:extLst>
              <a:ext uri="{FF2B5EF4-FFF2-40B4-BE49-F238E27FC236}">
                <a16:creationId xmlns:a16="http://schemas.microsoft.com/office/drawing/2014/main" id="{40DB9821-348B-8D43-B561-F420DC428473}"/>
              </a:ext>
            </a:extLst>
          </p:cNvPr>
          <p:cNvSpPr>
            <a:spLocks noGrp="1"/>
          </p:cNvSpPr>
          <p:nvPr>
            <p:ph type="pic" sz="quarter" idx="54" hasCustomPrompt="1"/>
          </p:nvPr>
        </p:nvSpPr>
        <p:spPr>
          <a:xfrm>
            <a:off x="2555759" y="5292049"/>
            <a:ext cx="1453549" cy="1201822"/>
          </a:xfrm>
          <a:solidFill>
            <a:schemeClr val="accent1"/>
          </a:solidFill>
          <a:ln>
            <a:noFill/>
          </a:ln>
        </p:spPr>
        <p:txBody>
          <a:bodyPr lIns="180000" tIns="180000" rIns="180000" bIns="18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3AD990-E451-0745-A2D1-72F4B6D15003}"/>
              </a:ext>
            </a:extLst>
          </p:cNvPr>
          <p:cNvSpPr>
            <a:spLocks/>
          </p:cNvSpPr>
          <p:nvPr userDrawn="1"/>
        </p:nvSpPr>
        <p:spPr>
          <a:xfrm>
            <a:off x="2990400" y="0"/>
            <a:ext cx="9201600" cy="6858000"/>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highlight>
                <a:srgbClr val="AC145A"/>
              </a:highlight>
              <a:latin typeface="Mulish" pitchFamily="2" charset="77"/>
            </a:endParaRPr>
          </a:p>
        </p:txBody>
      </p:sp>
      <p:sp>
        <p:nvSpPr>
          <p:cNvPr id="6" name="Picture Placeholder 6">
            <a:extLst>
              <a:ext uri="{FF2B5EF4-FFF2-40B4-BE49-F238E27FC236}">
                <a16:creationId xmlns:a16="http://schemas.microsoft.com/office/drawing/2014/main" id="{BB877DDC-16AF-554F-ACE6-7CDF6D5CE2BC}"/>
              </a:ext>
            </a:extLst>
          </p:cNvPr>
          <p:cNvSpPr>
            <a:spLocks noGrp="1"/>
          </p:cNvSpPr>
          <p:nvPr>
            <p:ph type="pic" sz="quarter" idx="25" hasCustomPrompt="1"/>
          </p:nvPr>
        </p:nvSpPr>
        <p:spPr>
          <a:xfrm>
            <a:off x="805535" y="838202"/>
            <a:ext cx="5180400" cy="5181601"/>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extLst>
      <p:ext uri="{BB962C8B-B14F-4D97-AF65-F5344CB8AC3E}">
        <p14:creationId xmlns:p14="http://schemas.microsoft.com/office/powerpoint/2010/main" val="4081668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ny History 2">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6096002" y="0"/>
            <a:ext cx="4419602" cy="6858000"/>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4"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Leader 1">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9613073" y="0"/>
            <a:ext cx="2578927" cy="2185265"/>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5"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
        <p:nvSpPr>
          <p:cNvPr id="9" name="Picture Placeholder 6">
            <a:extLst>
              <a:ext uri="{FF2B5EF4-FFF2-40B4-BE49-F238E27FC236}">
                <a16:creationId xmlns:a16="http://schemas.microsoft.com/office/drawing/2014/main" id="{F9410069-BDC6-9440-B9AF-F96DAC9CC39A}"/>
              </a:ext>
            </a:extLst>
          </p:cNvPr>
          <p:cNvSpPr>
            <a:spLocks noGrp="1"/>
          </p:cNvSpPr>
          <p:nvPr>
            <p:ph type="pic" sz="quarter" idx="26" hasCustomPrompt="1"/>
          </p:nvPr>
        </p:nvSpPr>
        <p:spPr>
          <a:xfrm>
            <a:off x="9613073" y="2336367"/>
            <a:ext cx="2578927" cy="2185265"/>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sp>
        <p:nvSpPr>
          <p:cNvPr id="10" name="Picture Placeholder 6">
            <a:extLst>
              <a:ext uri="{FF2B5EF4-FFF2-40B4-BE49-F238E27FC236}">
                <a16:creationId xmlns:a16="http://schemas.microsoft.com/office/drawing/2014/main" id="{CC0B7E68-E1B1-D74D-B1B6-326E69FBC4B8}"/>
              </a:ext>
            </a:extLst>
          </p:cNvPr>
          <p:cNvSpPr>
            <a:spLocks noGrp="1"/>
          </p:cNvSpPr>
          <p:nvPr>
            <p:ph type="pic" sz="quarter" idx="27" hasCustomPrompt="1"/>
          </p:nvPr>
        </p:nvSpPr>
        <p:spPr>
          <a:xfrm>
            <a:off x="9613073" y="4672735"/>
            <a:ext cx="2578927" cy="2185265"/>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dirty="0"/>
              <a:t>Drag picture to placeholder or click to add</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83" y="170332"/>
            <a:ext cx="903877" cy="60119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D2C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sh Black" pitchFamily="2" charset="77"/>
                <a:ea typeface="Mulish Black" pitchFamily="2" charset="77"/>
                <a:cs typeface="Mulish Black" pitchFamily="2" charset="77"/>
              </a:defRPr>
            </a:lvl1pPr>
          </a:lstStyle>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sh Black" pitchFamily="2" charset="77"/>
                <a:ea typeface="Mulish Black" pitchFamily="2" charset="77"/>
                <a:cs typeface="Mulish Black" pitchFamily="2" charset="77"/>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90908675"/>
      </p:ext>
    </p:extLst>
  </p:cSld>
  <p:clrMap bg1="lt1" tx1="dk1" bg2="lt2" tx2="dk2" accent1="accent1" accent2="accent2" accent3="accent3" accent4="accent4" accent5="accent5" accent6="accent6" hlink="hlink" folHlink="folHlink"/>
  <p:sldLayoutIdLst>
    <p:sldLayoutId id="2147483770" r:id="rId1"/>
    <p:sldLayoutId id="2147483669" r:id="rId2"/>
    <p:sldLayoutId id="2147483688" r:id="rId3"/>
    <p:sldLayoutId id="2147483713" r:id="rId4"/>
    <p:sldLayoutId id="2147483714" r:id="rId5"/>
    <p:sldLayoutId id="2147483691" r:id="rId6"/>
    <p:sldLayoutId id="2147483771" r:id="rId7"/>
    <p:sldLayoutId id="2147483715" r:id="rId8"/>
    <p:sldLayoutId id="2147483695" r:id="rId9"/>
    <p:sldLayoutId id="2147483716" r:id="rId10"/>
    <p:sldLayoutId id="2147483661" r:id="rId11"/>
    <p:sldLayoutId id="2147483709" r:id="rId12"/>
    <p:sldLayoutId id="2147483706" r:id="rId13"/>
    <p:sldLayoutId id="2147483707" r:id="rId14"/>
    <p:sldLayoutId id="2147483692" r:id="rId15"/>
    <p:sldLayoutId id="2147483693" r:id="rId16"/>
    <p:sldLayoutId id="2147483717" r:id="rId17"/>
    <p:sldLayoutId id="2147483718" r:id="rId18"/>
    <p:sldLayoutId id="2147483699" r:id="rId19"/>
    <p:sldLayoutId id="2147483719" r:id="rId20"/>
    <p:sldLayoutId id="2147483720" r:id="rId21"/>
    <p:sldLayoutId id="2147483694" r:id="rId22"/>
    <p:sldLayoutId id="2147483696" r:id="rId23"/>
    <p:sldLayoutId id="2147483697" r:id="rId24"/>
    <p:sldLayoutId id="2147483698" r:id="rId25"/>
    <p:sldLayoutId id="2147483721" r:id="rId26"/>
    <p:sldLayoutId id="2147483722" r:id="rId27"/>
    <p:sldLayoutId id="2147483723" r:id="rId28"/>
    <p:sldLayoutId id="2147483724" r:id="rId29"/>
    <p:sldLayoutId id="2147483730" r:id="rId30"/>
    <p:sldLayoutId id="2147483732" r:id="rId31"/>
    <p:sldLayoutId id="2147483733" r:id="rId32"/>
    <p:sldLayoutId id="2147483700" r:id="rId33"/>
    <p:sldLayoutId id="2147483712" r:id="rId34"/>
    <p:sldLayoutId id="2147483704" r:id="rId35"/>
    <p:sldLayoutId id="2147483701" r:id="rId36"/>
    <p:sldLayoutId id="2147483703" r:id="rId37"/>
    <p:sldLayoutId id="2147483689" r:id="rId38"/>
    <p:sldLayoutId id="2147483705" r:id="rId39"/>
    <p:sldLayoutId id="2147483734" r:id="rId40"/>
    <p:sldLayoutId id="2147483686" r:id="rId41"/>
    <p:sldLayoutId id="2147483735" r:id="rId42"/>
    <p:sldLayoutId id="2147483736" r:id="rId43"/>
    <p:sldLayoutId id="2147483737" r:id="rId44"/>
    <p:sldLayoutId id="2147483740" r:id="rId45"/>
    <p:sldLayoutId id="2147483741" r:id="rId46"/>
    <p:sldLayoutId id="2147483742" r:id="rId47"/>
    <p:sldLayoutId id="2147483725" r:id="rId48"/>
    <p:sldLayoutId id="2147483727" r:id="rId49"/>
    <p:sldLayoutId id="2147483726" r:id="rId50"/>
    <p:sldLayoutId id="2147483728" r:id="rId51"/>
    <p:sldLayoutId id="2147483710" r:id="rId52"/>
    <p:sldLayoutId id="2147483702" r:id="rId53"/>
    <p:sldLayoutId id="2147483731" r:id="rId54"/>
    <p:sldLayoutId id="2147483687" r:id="rId55"/>
    <p:sldLayoutId id="2147483690" r:id="rId56"/>
    <p:sldLayoutId id="2147483708" r:id="rId57"/>
    <p:sldLayoutId id="2147483729" r:id="rId58"/>
    <p:sldLayoutId id="2147483738" r:id="rId59"/>
    <p:sldLayoutId id="2147483739" r:id="rId60"/>
    <p:sldLayoutId id="2147483743" r:id="rId61"/>
    <p:sldLayoutId id="2147483744" r:id="rId62"/>
    <p:sldLayoutId id="2147483745" r:id="rId63"/>
    <p:sldLayoutId id="2147483746" r:id="rId64"/>
    <p:sldLayoutId id="2147483748" r:id="rId65"/>
    <p:sldLayoutId id="2147483747" r:id="rId66"/>
    <p:sldLayoutId id="2147483750" r:id="rId67"/>
    <p:sldLayoutId id="2147483749" r:id="rId68"/>
    <p:sldLayoutId id="2147483751" r:id="rId69"/>
    <p:sldLayoutId id="2147483756" r:id="rId70"/>
    <p:sldLayoutId id="2147483762" r:id="rId71"/>
    <p:sldLayoutId id="2147483754" r:id="rId72"/>
    <p:sldLayoutId id="2147483755" r:id="rId73"/>
    <p:sldLayoutId id="2147483769" r:id="rId74"/>
    <p:sldLayoutId id="2147483772" r:id="rId75"/>
  </p:sldLayoutIdLst>
  <p:hf hdr="0" dt="0"/>
  <p:txStyles>
    <p:titleStyle>
      <a:lvl1pPr algn="l" defTabSz="914423" rtl="0" eaLnBrk="1" latinLnBrk="0" hangingPunct="1">
        <a:lnSpc>
          <a:spcPct val="90000"/>
        </a:lnSpc>
        <a:spcBef>
          <a:spcPct val="0"/>
        </a:spcBef>
        <a:buNone/>
        <a:defRPr lang="en-US" sz="4400" b="1" i="0" kern="1200" spc="5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423" rtl="0" eaLnBrk="1" latinLnBrk="0" hangingPunct="1">
        <a:lnSpc>
          <a:spcPct val="90000"/>
        </a:lnSpc>
        <a:spcBef>
          <a:spcPts val="1001"/>
        </a:spcBef>
        <a:buFont typeface="Arial"/>
        <a:buNone/>
        <a:defRPr lang="en-US" sz="3600" b="1" i="0" kern="1200" cap="all" spc="15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0" indent="0" algn="l" defTabSz="914423" rtl="0" eaLnBrk="1" latinLnBrk="0" hangingPunct="1">
        <a:lnSpc>
          <a:spcPct val="90000"/>
        </a:lnSpc>
        <a:spcBef>
          <a:spcPts val="500"/>
        </a:spcBef>
        <a:buFont typeface="Arial"/>
        <a:buNone/>
        <a:defRPr lang="en-US" sz="1801" b="1" i="0" kern="1200" cap="all" spc="601"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2pPr>
      <a:lvl3pPr marL="0" indent="0" algn="l" defTabSz="914423" rtl="0" eaLnBrk="1" latinLnBrk="0" hangingPunct="1">
        <a:lnSpc>
          <a:spcPct val="90000"/>
        </a:lnSpc>
        <a:spcBef>
          <a:spcPts val="500"/>
        </a:spcBef>
        <a:buFont typeface="Arial"/>
        <a:buNone/>
        <a:defRPr lang="en-US" sz="1401" b="0" i="0" kern="1200" cap="all" spc="400" baseline="0" dirty="0" smtClean="0">
          <a:solidFill>
            <a:schemeClr val="accent4"/>
          </a:solidFill>
          <a:latin typeface="Arial" panose="020B0604020202020204" pitchFamily="34" charset="0"/>
          <a:ea typeface="Arial" panose="020B0604020202020204" pitchFamily="34" charset="0"/>
          <a:cs typeface="Arial" panose="020B0604020202020204" pitchFamily="34" charset="0"/>
        </a:defRPr>
      </a:lvl3pPr>
      <a:lvl4pPr marL="0" indent="0" algn="l" defTabSz="914423" rtl="0" eaLnBrk="1" latinLnBrk="0" hangingPunct="1">
        <a:lnSpc>
          <a:spcPct val="90000"/>
        </a:lnSpc>
        <a:spcBef>
          <a:spcPts val="500"/>
        </a:spcBef>
        <a:buFont typeface="Arial"/>
        <a:buNone/>
        <a:defRPr sz="1401" b="1" i="0" kern="1200" spc="10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0" indent="0" algn="l" defTabSz="914423" rtl="0" eaLnBrk="1" latinLnBrk="0" hangingPunct="1">
        <a:lnSpc>
          <a:spcPct val="120000"/>
        </a:lnSpc>
        <a:spcBef>
          <a:spcPts val="500"/>
        </a:spcBef>
        <a:buFont typeface="Arial"/>
        <a:buNone/>
        <a:defRPr lang="en-US" sz="1001" b="0" i="0" kern="1200" dirty="0">
          <a:solidFill>
            <a:schemeClr val="accent4"/>
          </a:solidFill>
          <a:latin typeface="Arial" panose="020B0604020202020204" pitchFamily="34" charset="0"/>
          <a:ea typeface="Arial" panose="020B0604020202020204" pitchFamily="34" charset="0"/>
          <a:cs typeface="Arial" panose="020B0604020202020204" pitchFamily="34" charset="0"/>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b.archer@shu.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857BF1-81D8-9848-8290-C57537797FDC}"/>
              </a:ext>
            </a:extLst>
          </p:cNvPr>
          <p:cNvPicPr>
            <a:picLocks noChangeAspect="1"/>
          </p:cNvPicPr>
          <p:nvPr/>
        </p:nvPicPr>
        <p:blipFill>
          <a:blip r:embed="rId3"/>
          <a:stretch>
            <a:fillRect/>
          </a:stretch>
        </p:blipFill>
        <p:spPr>
          <a:xfrm>
            <a:off x="5540829" y="108856"/>
            <a:ext cx="2151056" cy="1458685"/>
          </a:xfrm>
          <a:prstGeom prst="rect">
            <a:avLst/>
          </a:prstGeom>
        </p:spPr>
      </p:pic>
      <p:sp>
        <p:nvSpPr>
          <p:cNvPr id="5" name="Opening slide title" descr="Opening slide" hidden="1">
            <a:extLst>
              <a:ext uri="{FF2B5EF4-FFF2-40B4-BE49-F238E27FC236}">
                <a16:creationId xmlns:a16="http://schemas.microsoft.com/office/drawing/2014/main" id="{203EDA3D-AFF5-C945-8613-29996BE0A808}"/>
              </a:ext>
            </a:extLst>
          </p:cNvPr>
          <p:cNvSpPr>
            <a:spLocks noGrp="1"/>
          </p:cNvSpPr>
          <p:nvPr>
            <p:ph type="title" idx="4294967295"/>
          </p:nvPr>
        </p:nvSpPr>
        <p:spPr>
          <a:xfrm>
            <a:off x="938409" y="-1476197"/>
            <a:ext cx="10515600" cy="1325563"/>
          </a:xfrm>
        </p:spPr>
        <p:txBody>
          <a:bodyPr>
            <a:normAutofit/>
          </a:bodyPr>
          <a:lstStyle/>
          <a:p>
            <a:r>
              <a:rPr lang="en-US" sz="1400" dirty="0"/>
              <a:t>Opening slide</a:t>
            </a:r>
          </a:p>
        </p:txBody>
      </p:sp>
      <p:sp>
        <p:nvSpPr>
          <p:cNvPr id="4" name="Heading" descr="Welcome">
            <a:extLst>
              <a:ext uri="{FF2B5EF4-FFF2-40B4-BE49-F238E27FC236}">
                <a16:creationId xmlns:a16="http://schemas.microsoft.com/office/drawing/2014/main" id="{9805D037-5371-0C7C-DE47-F7EC1E61531C}"/>
              </a:ext>
            </a:extLst>
          </p:cNvPr>
          <p:cNvSpPr txBox="1">
            <a:spLocks/>
          </p:cNvSpPr>
          <p:nvPr/>
        </p:nvSpPr>
        <p:spPr>
          <a:xfrm>
            <a:off x="5540829" y="1622878"/>
            <a:ext cx="6314273" cy="332398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GB" sz="4000" cap="none" dirty="0">
                <a:solidFill>
                  <a:schemeClr val="bg1"/>
                </a:solidFill>
                <a:latin typeface="Arial" panose="020B0604020202020204" pitchFamily="34" charset="0"/>
                <a:cs typeface="Arial" panose="020B0604020202020204" pitchFamily="34" charset="0"/>
              </a:rPr>
              <a:t>Public Spaces Protection Orders: Consultations with marginalised groups and recommendations for greater inclusivity</a:t>
            </a:r>
            <a:endParaRPr lang="en-US" sz="4000" cap="none" dirty="0">
              <a:solidFill>
                <a:schemeClr val="bg1"/>
              </a:solidFill>
              <a:latin typeface="Arial" panose="020B0604020202020204" pitchFamily="34" charset="0"/>
              <a:cs typeface="Arial" panose="020B0604020202020204" pitchFamily="34" charset="0"/>
            </a:endParaRPr>
          </a:p>
        </p:txBody>
      </p:sp>
      <p:sp>
        <p:nvSpPr>
          <p:cNvPr id="6" name="Heading" descr="Welcome">
            <a:extLst>
              <a:ext uri="{FF2B5EF4-FFF2-40B4-BE49-F238E27FC236}">
                <a16:creationId xmlns:a16="http://schemas.microsoft.com/office/drawing/2014/main" id="{85417CEF-73C6-B026-B2A6-DBDC09BE8FF8}"/>
              </a:ext>
            </a:extLst>
          </p:cNvPr>
          <p:cNvSpPr txBox="1">
            <a:spLocks/>
          </p:cNvSpPr>
          <p:nvPr/>
        </p:nvSpPr>
        <p:spPr>
          <a:xfrm>
            <a:off x="6914034" y="5016384"/>
            <a:ext cx="4941068" cy="92127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1600" b="0" cap="none" dirty="0">
                <a:solidFill>
                  <a:schemeClr val="bg1"/>
                </a:solidFill>
                <a:latin typeface="Arial" panose="020B0604020202020204" pitchFamily="34" charset="0"/>
                <a:cs typeface="Arial" panose="020B0604020202020204" pitchFamily="34" charset="0"/>
              </a:rPr>
              <a:t>Ben Archer @BenjaminArcher_ </a:t>
            </a:r>
          </a:p>
          <a:p>
            <a:pPr algn="r"/>
            <a:r>
              <a:rPr lang="en-US" sz="1600" b="0" cap="none" dirty="0">
                <a:solidFill>
                  <a:schemeClr val="bg1"/>
                </a:solidFill>
                <a:latin typeface="Arial" panose="020B0604020202020204" pitchFamily="34" charset="0"/>
                <a:cs typeface="Arial" panose="020B0604020202020204" pitchFamily="34" charset="0"/>
              </a:rPr>
              <a:t>SIPS/DTA PhD student &amp; Lecturer in Law</a:t>
            </a:r>
          </a:p>
          <a:p>
            <a:pPr algn="r"/>
            <a:r>
              <a:rPr lang="en-US" sz="1600" b="0" cap="none" dirty="0">
                <a:solidFill>
                  <a:schemeClr val="bg1"/>
                </a:solidFill>
                <a:latin typeface="Arial" panose="020B0604020202020204" pitchFamily="34" charset="0"/>
                <a:cs typeface="Arial" panose="020B0604020202020204" pitchFamily="34" charset="0"/>
              </a:rPr>
              <a:t>b.archer@shu.ac.uk</a:t>
            </a:r>
          </a:p>
        </p:txBody>
      </p:sp>
      <p:pic>
        <p:nvPicPr>
          <p:cNvPr id="7" name="Picture 6" descr="A building with trees in front of it&#10;&#10;Description automatically generated with low confidence">
            <a:extLst>
              <a:ext uri="{FF2B5EF4-FFF2-40B4-BE49-F238E27FC236}">
                <a16:creationId xmlns:a16="http://schemas.microsoft.com/office/drawing/2014/main" id="{ECDB55A7-244D-24CC-75BA-26748CA19D23}"/>
              </a:ext>
            </a:extLst>
          </p:cNvPr>
          <p:cNvPicPr>
            <a:picLocks noChangeAspect="1"/>
          </p:cNvPicPr>
          <p:nvPr/>
        </p:nvPicPr>
        <p:blipFill rotWithShape="1">
          <a:blip r:embed="rId4"/>
          <a:srcRect l="30570" r="25682"/>
          <a:stretch/>
        </p:blipFill>
        <p:spPr>
          <a:xfrm>
            <a:off x="0" y="0"/>
            <a:ext cx="5330283" cy="6858000"/>
          </a:xfrm>
          <a:prstGeom prst="rect">
            <a:avLst/>
          </a:prstGeom>
        </p:spPr>
      </p:pic>
    </p:spTree>
    <p:extLst>
      <p:ext uri="{BB962C8B-B14F-4D97-AF65-F5344CB8AC3E}">
        <p14:creationId xmlns:p14="http://schemas.microsoft.com/office/powerpoint/2010/main" val="408693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with main image to the right title" hidden="1">
            <a:extLst>
              <a:ext uri="{FF2B5EF4-FFF2-40B4-BE49-F238E27FC236}">
                <a16:creationId xmlns:a16="http://schemas.microsoft.com/office/drawing/2014/main" id="{C082C88D-5F8C-E44F-9B7E-D28DC30F9F96}"/>
              </a:ext>
            </a:extLst>
          </p:cNvPr>
          <p:cNvSpPr>
            <a:spLocks noGrp="1"/>
          </p:cNvSpPr>
          <p:nvPr>
            <p:ph type="title" idx="4294967295"/>
          </p:nvPr>
        </p:nvSpPr>
        <p:spPr>
          <a:xfrm>
            <a:off x="732323" y="-1396294"/>
            <a:ext cx="10515600" cy="1325563"/>
          </a:xfrm>
        </p:spPr>
        <p:txBody>
          <a:bodyPr>
            <a:normAutofit/>
          </a:bodyPr>
          <a:lstStyle/>
          <a:p>
            <a:r>
              <a:rPr lang="en-US" sz="1400" dirty="0"/>
              <a:t>Text with main image to the right</a:t>
            </a:r>
          </a:p>
        </p:txBody>
      </p:sp>
      <p:sp>
        <p:nvSpPr>
          <p:cNvPr id="6" name="Heading" descr="Heading"/>
          <p:cNvSpPr txBox="1">
            <a:spLocks/>
          </p:cNvSpPr>
          <p:nvPr/>
        </p:nvSpPr>
        <p:spPr>
          <a:xfrm>
            <a:off x="2923399" y="1227613"/>
            <a:ext cx="3386500" cy="4431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cap="none" dirty="0">
                <a:solidFill>
                  <a:srgbClr val="672146"/>
                </a:solidFill>
                <a:latin typeface="Arial" panose="020B0604020202020204" pitchFamily="34" charset="0"/>
                <a:cs typeface="Arial" panose="020B0604020202020204" pitchFamily="34" charset="0"/>
              </a:rPr>
              <a:t>Context 1</a:t>
            </a:r>
          </a:p>
        </p:txBody>
      </p:sp>
      <p:sp>
        <p:nvSpPr>
          <p:cNvPr id="5" name="Sub heading" descr="Sub heading"/>
          <p:cNvSpPr txBox="1">
            <a:spLocks/>
          </p:cNvSpPr>
          <p:nvPr/>
        </p:nvSpPr>
        <p:spPr>
          <a:xfrm>
            <a:off x="2923399" y="1871077"/>
            <a:ext cx="3386498" cy="4985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1800" b="1" cap="none" spc="0" dirty="0">
                <a:solidFill>
                  <a:srgbClr val="575756"/>
                </a:solidFill>
                <a:latin typeface="Arial" panose="020B0604020202020204" pitchFamily="34" charset="0"/>
                <a:cs typeface="Arial" panose="020B0604020202020204" pitchFamily="34" charset="0"/>
              </a:rPr>
              <a:t>What are Public Spaces Protection Orders (PSPOs)?</a:t>
            </a:r>
          </a:p>
        </p:txBody>
      </p:sp>
      <p:sp>
        <p:nvSpPr>
          <p:cNvPr id="7" name="Body copy" descr="Body copy"/>
          <p:cNvSpPr txBox="1">
            <a:spLocks/>
          </p:cNvSpPr>
          <p:nvPr/>
        </p:nvSpPr>
        <p:spPr>
          <a:xfrm>
            <a:off x="2923396" y="2481997"/>
            <a:ext cx="3771317" cy="4185761"/>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85750" algn="just">
              <a:lnSpc>
                <a:spcPct val="100000"/>
              </a:lnSpc>
              <a:spcBef>
                <a:spcPts val="0"/>
              </a:spcBef>
              <a:buFont typeface="Arial" panose="020B0604020202020204" pitchFamily="34" charset="0"/>
              <a:buChar char="•"/>
            </a:pPr>
            <a:r>
              <a:rPr lang="en-US" sz="1600" dirty="0">
                <a:solidFill>
                  <a:srgbClr val="575756"/>
                </a:solidFill>
                <a:latin typeface="Arial" panose="020B0604020202020204" pitchFamily="34" charset="0"/>
                <a:cs typeface="Arial" panose="020B0604020202020204" pitchFamily="34" charset="0"/>
              </a:rPr>
              <a:t>Introduced by local authorities against a designated public space, for an initial period of up to three years.</a:t>
            </a:r>
          </a:p>
          <a:p>
            <a:pPr marL="285750" lvl="4" indent="-285750" algn="just">
              <a:lnSpc>
                <a:spcPct val="100000"/>
              </a:lnSpc>
              <a:spcBef>
                <a:spcPts val="0"/>
              </a:spcBef>
              <a:buFont typeface="Arial" panose="020B0604020202020204" pitchFamily="34" charset="0"/>
              <a:buChar char="•"/>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US" sz="1600" dirty="0">
                <a:solidFill>
                  <a:srgbClr val="575756"/>
                </a:solidFill>
                <a:latin typeface="Arial" panose="020B0604020202020204" pitchFamily="34" charset="0"/>
                <a:cs typeface="Arial" panose="020B0604020202020204" pitchFamily="34" charset="0"/>
              </a:rPr>
              <a:t>Contains prohibitions (preventing consumption of alcohol) and requirements (requiring a dog to be kept on a lead etc.).</a:t>
            </a:r>
          </a:p>
          <a:p>
            <a:pPr marL="285750" lvl="4" indent="-285750" algn="just">
              <a:lnSpc>
                <a:spcPct val="100000"/>
              </a:lnSpc>
              <a:spcBef>
                <a:spcPts val="0"/>
              </a:spcBef>
              <a:buFont typeface="Arial" panose="020B0604020202020204" pitchFamily="34" charset="0"/>
              <a:buChar char="•"/>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US" sz="1600" dirty="0">
                <a:solidFill>
                  <a:srgbClr val="575756"/>
                </a:solidFill>
                <a:latin typeface="Arial" panose="020B0604020202020204" pitchFamily="34" charset="0"/>
                <a:cs typeface="Arial" panose="020B0604020202020204" pitchFamily="34" charset="0"/>
              </a:rPr>
              <a:t>Two statutory punishments, with tiered approach in guidance (Local Government Association, 2018).</a:t>
            </a:r>
          </a:p>
          <a:p>
            <a:pPr marL="285750" lvl="4" indent="-285750" algn="just">
              <a:lnSpc>
                <a:spcPct val="100000"/>
              </a:lnSpc>
              <a:spcBef>
                <a:spcPts val="0"/>
              </a:spcBef>
              <a:buFont typeface="Arial" panose="020B0604020202020204" pitchFamily="34" charset="0"/>
              <a:buChar char="•"/>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US" sz="1600" dirty="0">
                <a:solidFill>
                  <a:srgbClr val="575756"/>
                </a:solidFill>
                <a:latin typeface="Arial" panose="020B0604020202020204" pitchFamily="34" charset="0"/>
                <a:cs typeface="Arial" panose="020B0604020202020204" pitchFamily="34" charset="0"/>
              </a:rPr>
              <a:t>Approximately 15 introduced each month (Appleton, 2021), with little oversight by central government (Heap &amp; Dickinson, 2018).</a:t>
            </a:r>
          </a:p>
        </p:txBody>
      </p:sp>
      <p:pic>
        <p:nvPicPr>
          <p:cNvPr id="8" name="Picture Placeholder 7">
            <a:extLst>
              <a:ext uri="{FF2B5EF4-FFF2-40B4-BE49-F238E27FC236}">
                <a16:creationId xmlns:a16="http://schemas.microsoft.com/office/drawing/2014/main" id="{722D9A48-0F05-C806-120E-188138CEB5E7}"/>
              </a:ext>
            </a:extLst>
          </p:cNvPr>
          <p:cNvPicPr>
            <a:picLocks noGrp="1" noChangeAspect="1"/>
          </p:cNvPicPr>
          <p:nvPr>
            <p:ph type="pic" sz="quarter" idx="25"/>
          </p:nvPr>
        </p:nvPicPr>
        <p:blipFill rotWithShape="1">
          <a:blip r:embed="rId3"/>
          <a:srcRect t="5955" b="5955"/>
          <a:stretch/>
        </p:blipFill>
        <p:spPr>
          <a:xfrm>
            <a:off x="6942138" y="838200"/>
            <a:ext cx="4411662" cy="5181600"/>
          </a:xfrm>
          <a:prstGeom prst="rect">
            <a:avLst/>
          </a:prstGeom>
        </p:spPr>
      </p:pic>
    </p:spTree>
    <p:extLst>
      <p:ext uri="{BB962C8B-B14F-4D97-AF65-F5344CB8AC3E}">
        <p14:creationId xmlns:p14="http://schemas.microsoft.com/office/powerpoint/2010/main" val="1077519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with main image to the right title" hidden="1">
            <a:extLst>
              <a:ext uri="{FF2B5EF4-FFF2-40B4-BE49-F238E27FC236}">
                <a16:creationId xmlns:a16="http://schemas.microsoft.com/office/drawing/2014/main" id="{C082C88D-5F8C-E44F-9B7E-D28DC30F9F96}"/>
              </a:ext>
            </a:extLst>
          </p:cNvPr>
          <p:cNvSpPr>
            <a:spLocks noGrp="1"/>
          </p:cNvSpPr>
          <p:nvPr>
            <p:ph type="title" idx="4294967295"/>
          </p:nvPr>
        </p:nvSpPr>
        <p:spPr>
          <a:xfrm>
            <a:off x="732323" y="-1396294"/>
            <a:ext cx="10515600" cy="1325563"/>
          </a:xfrm>
        </p:spPr>
        <p:txBody>
          <a:bodyPr>
            <a:normAutofit/>
          </a:bodyPr>
          <a:lstStyle/>
          <a:p>
            <a:r>
              <a:rPr lang="en-US" sz="1400" dirty="0"/>
              <a:t>Text with main image to the right</a:t>
            </a:r>
          </a:p>
        </p:txBody>
      </p:sp>
      <p:sp>
        <p:nvSpPr>
          <p:cNvPr id="6" name="Heading" descr="Heading"/>
          <p:cNvSpPr txBox="1">
            <a:spLocks/>
          </p:cNvSpPr>
          <p:nvPr/>
        </p:nvSpPr>
        <p:spPr>
          <a:xfrm>
            <a:off x="2923399" y="1227613"/>
            <a:ext cx="3386500" cy="4431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cap="none" dirty="0">
                <a:solidFill>
                  <a:srgbClr val="672146"/>
                </a:solidFill>
                <a:latin typeface="Arial" panose="020B0604020202020204" pitchFamily="34" charset="0"/>
                <a:cs typeface="Arial" panose="020B0604020202020204" pitchFamily="34" charset="0"/>
              </a:rPr>
              <a:t>Context 2</a:t>
            </a:r>
          </a:p>
        </p:txBody>
      </p:sp>
      <p:sp>
        <p:nvSpPr>
          <p:cNvPr id="5" name="Sub heading" descr="Sub heading"/>
          <p:cNvSpPr txBox="1">
            <a:spLocks/>
          </p:cNvSpPr>
          <p:nvPr/>
        </p:nvSpPr>
        <p:spPr>
          <a:xfrm>
            <a:off x="2923399" y="1871077"/>
            <a:ext cx="3386498" cy="4985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1800" b="1" cap="none" spc="0" dirty="0">
                <a:solidFill>
                  <a:srgbClr val="575756"/>
                </a:solidFill>
                <a:latin typeface="Arial" panose="020B0604020202020204" pitchFamily="34" charset="0"/>
                <a:cs typeface="Arial" panose="020B0604020202020204" pitchFamily="34" charset="0"/>
              </a:rPr>
              <a:t>Street-sleeping homeless people and PSPOs</a:t>
            </a:r>
          </a:p>
        </p:txBody>
      </p:sp>
      <p:sp>
        <p:nvSpPr>
          <p:cNvPr id="7" name="Body copy" descr="Body copy"/>
          <p:cNvSpPr txBox="1">
            <a:spLocks/>
          </p:cNvSpPr>
          <p:nvPr/>
        </p:nvSpPr>
        <p:spPr>
          <a:xfrm>
            <a:off x="2923396" y="2481997"/>
            <a:ext cx="3771317" cy="4185761"/>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85750" algn="just">
              <a:lnSpc>
                <a:spcPct val="100000"/>
              </a:lnSpc>
              <a:spcBef>
                <a:spcPts val="0"/>
              </a:spcBef>
              <a:buFont typeface="Arial" panose="020B0604020202020204" pitchFamily="34" charset="0"/>
              <a:buChar char="•"/>
            </a:pPr>
            <a:r>
              <a:rPr lang="en-GB" sz="1600" dirty="0">
                <a:solidFill>
                  <a:srgbClr val="575756"/>
                </a:solidFill>
                <a:latin typeface="Arial" panose="020B0604020202020204" pitchFamily="34" charset="0"/>
                <a:cs typeface="Arial" panose="020B0604020202020204" pitchFamily="34" charset="0"/>
              </a:rPr>
              <a:t>In 2018, 32 local authorities (out of a sample of 125) had at least one PSPO prohibiting begging, aggressive begging, or behaviour associated with street-sleeping homeless people (Brown, 2020).</a:t>
            </a:r>
          </a:p>
          <a:p>
            <a:pPr lvl="4" algn="just">
              <a:lnSpc>
                <a:spcPct val="100000"/>
              </a:lnSpc>
              <a:spcBef>
                <a:spcPts val="0"/>
              </a:spcBef>
            </a:pPr>
            <a:endParaRPr lang="en-GB"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GB" sz="1600" dirty="0">
                <a:solidFill>
                  <a:srgbClr val="575756"/>
                </a:solidFill>
                <a:latin typeface="Arial" panose="020B0604020202020204" pitchFamily="34" charset="0"/>
                <a:cs typeface="Arial" panose="020B0604020202020204" pitchFamily="34" charset="0"/>
              </a:rPr>
              <a:t>Home Office (2022) guidance: PSPOs should not directly target street-sleeping homeless people.</a:t>
            </a:r>
          </a:p>
          <a:p>
            <a:pPr marL="285750" lvl="4" indent="-285750" algn="just">
              <a:lnSpc>
                <a:spcPct val="100000"/>
              </a:lnSpc>
              <a:spcBef>
                <a:spcPts val="0"/>
              </a:spcBef>
              <a:buFont typeface="Arial" panose="020B0604020202020204" pitchFamily="34" charset="0"/>
              <a:buChar char="•"/>
            </a:pPr>
            <a:endParaRPr lang="en-GB"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GB" sz="1600" dirty="0">
                <a:solidFill>
                  <a:srgbClr val="575756"/>
                </a:solidFill>
                <a:latin typeface="Arial" panose="020B0604020202020204" pitchFamily="34" charset="0"/>
                <a:cs typeface="Arial" panose="020B0604020202020204" pitchFamily="34" charset="0"/>
              </a:rPr>
              <a:t>Setting local authorities as examples: 80,000 signatures against PSPO in Hackney (Osborne, 2015).</a:t>
            </a:r>
          </a:p>
          <a:p>
            <a:pPr marL="285750" lvl="4" indent="-285750" algn="just">
              <a:lnSpc>
                <a:spcPct val="100000"/>
              </a:lnSpc>
              <a:spcBef>
                <a:spcPts val="0"/>
              </a:spcBef>
              <a:buFont typeface="Arial" panose="020B0604020202020204" pitchFamily="34" charset="0"/>
              <a:buChar char="•"/>
            </a:pPr>
            <a:endParaRPr lang="en-GB"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GB" sz="1600" dirty="0">
                <a:solidFill>
                  <a:srgbClr val="575756"/>
                </a:solidFill>
                <a:latin typeface="Arial" panose="020B0604020202020204" pitchFamily="34" charset="0"/>
                <a:cs typeface="Arial" panose="020B0604020202020204" pitchFamily="34" charset="0"/>
              </a:rPr>
              <a:t>The continuing impact of the Vagrancy Act 1824 (Roberts &amp; Archer, 2022). </a:t>
            </a:r>
          </a:p>
        </p:txBody>
      </p:sp>
      <p:pic>
        <p:nvPicPr>
          <p:cNvPr id="10" name="Picture Placeholder 7" descr="A picture containing text, building, outdoor, ground&#10;&#10;Description automatically generated">
            <a:extLst>
              <a:ext uri="{FF2B5EF4-FFF2-40B4-BE49-F238E27FC236}">
                <a16:creationId xmlns:a16="http://schemas.microsoft.com/office/drawing/2014/main" id="{8BA1F012-B28A-6B15-AB81-4E2AF34A3CF6}"/>
              </a:ext>
            </a:extLst>
          </p:cNvPr>
          <p:cNvPicPr>
            <a:picLocks noGrp="1" noChangeAspect="1"/>
          </p:cNvPicPr>
          <p:nvPr>
            <p:ph type="pic" sz="quarter" idx="25"/>
          </p:nvPr>
        </p:nvPicPr>
        <p:blipFill>
          <a:blip r:embed="rId3"/>
          <a:srcRect l="19593" r="19593"/>
          <a:stretch>
            <a:fillRect/>
          </a:stretch>
        </p:blipFill>
        <p:spPr>
          <a:xfrm>
            <a:off x="6942138" y="838200"/>
            <a:ext cx="4411662" cy="5181600"/>
          </a:xfrm>
          <a:prstGeom prst="rect">
            <a:avLst/>
          </a:prstGeom>
        </p:spPr>
      </p:pic>
    </p:spTree>
    <p:extLst>
      <p:ext uri="{BB962C8B-B14F-4D97-AF65-F5344CB8AC3E}">
        <p14:creationId xmlns:p14="http://schemas.microsoft.com/office/powerpoint/2010/main" val="158212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with main image to the right title" hidden="1">
            <a:extLst>
              <a:ext uri="{FF2B5EF4-FFF2-40B4-BE49-F238E27FC236}">
                <a16:creationId xmlns:a16="http://schemas.microsoft.com/office/drawing/2014/main" id="{C082C88D-5F8C-E44F-9B7E-D28DC30F9F96}"/>
              </a:ext>
            </a:extLst>
          </p:cNvPr>
          <p:cNvSpPr>
            <a:spLocks noGrp="1"/>
          </p:cNvSpPr>
          <p:nvPr>
            <p:ph type="title" idx="4294967295"/>
          </p:nvPr>
        </p:nvSpPr>
        <p:spPr>
          <a:xfrm>
            <a:off x="732323" y="-1396294"/>
            <a:ext cx="10515600" cy="1325563"/>
          </a:xfrm>
        </p:spPr>
        <p:txBody>
          <a:bodyPr>
            <a:normAutofit/>
          </a:bodyPr>
          <a:lstStyle/>
          <a:p>
            <a:r>
              <a:rPr lang="en-US" sz="1400" dirty="0"/>
              <a:t>Text with main image to the right</a:t>
            </a:r>
          </a:p>
        </p:txBody>
      </p:sp>
      <p:sp>
        <p:nvSpPr>
          <p:cNvPr id="6" name="Heading" descr="Heading"/>
          <p:cNvSpPr txBox="1">
            <a:spLocks/>
          </p:cNvSpPr>
          <p:nvPr/>
        </p:nvSpPr>
        <p:spPr>
          <a:xfrm>
            <a:off x="2923399" y="1227613"/>
            <a:ext cx="3386500" cy="4431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cap="none" dirty="0">
                <a:solidFill>
                  <a:srgbClr val="672146"/>
                </a:solidFill>
                <a:latin typeface="Arial" panose="020B0604020202020204" pitchFamily="34" charset="0"/>
                <a:cs typeface="Arial" panose="020B0604020202020204" pitchFamily="34" charset="0"/>
              </a:rPr>
              <a:t>Context 3</a:t>
            </a:r>
          </a:p>
        </p:txBody>
      </p:sp>
      <p:sp>
        <p:nvSpPr>
          <p:cNvPr id="5" name="Sub heading" descr="Sub heading"/>
          <p:cNvSpPr txBox="1">
            <a:spLocks/>
          </p:cNvSpPr>
          <p:nvPr/>
        </p:nvSpPr>
        <p:spPr>
          <a:xfrm>
            <a:off x="2923399" y="1871077"/>
            <a:ext cx="3386498" cy="4985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1800" b="1" cap="none" spc="0" dirty="0">
                <a:solidFill>
                  <a:srgbClr val="575756"/>
                </a:solidFill>
                <a:latin typeface="Arial" panose="020B0604020202020204" pitchFamily="34" charset="0"/>
                <a:cs typeface="Arial" panose="020B0604020202020204" pitchFamily="34" charset="0"/>
              </a:rPr>
              <a:t>Statutory requirements for PSPO consultations</a:t>
            </a:r>
          </a:p>
        </p:txBody>
      </p:sp>
      <p:sp>
        <p:nvSpPr>
          <p:cNvPr id="7" name="Body copy" descr="Body copy"/>
          <p:cNvSpPr txBox="1">
            <a:spLocks/>
          </p:cNvSpPr>
          <p:nvPr/>
        </p:nvSpPr>
        <p:spPr>
          <a:xfrm>
            <a:off x="2923396" y="2454701"/>
            <a:ext cx="3771317" cy="4431983"/>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4" algn="just">
              <a:lnSpc>
                <a:spcPct val="100000"/>
              </a:lnSpc>
              <a:spcBef>
                <a:spcPts val="0"/>
              </a:spcBef>
            </a:pPr>
            <a:r>
              <a:rPr lang="en-GB" sz="1600" dirty="0">
                <a:solidFill>
                  <a:srgbClr val="575756"/>
                </a:solidFill>
                <a:latin typeface="Arial" panose="020B0604020202020204" pitchFamily="34" charset="0"/>
                <a:cs typeface="Arial" panose="020B0604020202020204" pitchFamily="34" charset="0"/>
              </a:rPr>
              <a:t>ASB, Crime and Policing Act 2014, S72(4):</a:t>
            </a:r>
          </a:p>
          <a:p>
            <a:pPr marL="285750" lvl="4" indent="-285750" algn="just">
              <a:lnSpc>
                <a:spcPct val="100000"/>
              </a:lnSpc>
              <a:spcBef>
                <a:spcPts val="0"/>
              </a:spcBef>
              <a:buFont typeface="Arial" panose="020B0604020202020204" pitchFamily="34" charset="0"/>
              <a:buChar char="•"/>
            </a:pPr>
            <a:r>
              <a:rPr lang="en-GB" sz="1600" dirty="0">
                <a:solidFill>
                  <a:srgbClr val="575756"/>
                </a:solidFill>
                <a:latin typeface="Arial" panose="020B0604020202020204" pitchFamily="34" charset="0"/>
                <a:cs typeface="Arial" panose="020B0604020202020204" pitchFamily="34" charset="0"/>
              </a:rPr>
              <a:t>The Chief Officer of Police, and the local policing body for the police area that includes the restricted area;</a:t>
            </a:r>
          </a:p>
          <a:p>
            <a:pPr marL="285750" lvl="4" indent="-285750" algn="just">
              <a:lnSpc>
                <a:spcPct val="100000"/>
              </a:lnSpc>
              <a:spcBef>
                <a:spcPts val="0"/>
              </a:spcBef>
              <a:buFont typeface="Arial" panose="020B0604020202020204" pitchFamily="34" charset="0"/>
              <a:buChar char="•"/>
            </a:pPr>
            <a:r>
              <a:rPr lang="en-GB" sz="1600" dirty="0">
                <a:solidFill>
                  <a:srgbClr val="575756"/>
                </a:solidFill>
                <a:latin typeface="Arial" panose="020B0604020202020204" pitchFamily="34" charset="0"/>
                <a:cs typeface="Arial" panose="020B0604020202020204" pitchFamily="34" charset="0"/>
              </a:rPr>
              <a:t>Whatever community representatives the local authority thinks it appropriate to consult; and</a:t>
            </a:r>
          </a:p>
          <a:p>
            <a:pPr marL="285750" lvl="4" indent="-285750" algn="just">
              <a:lnSpc>
                <a:spcPct val="100000"/>
              </a:lnSpc>
              <a:spcBef>
                <a:spcPts val="0"/>
              </a:spcBef>
              <a:buFont typeface="Arial" panose="020B0604020202020204" pitchFamily="34" charset="0"/>
              <a:buChar char="•"/>
            </a:pPr>
            <a:r>
              <a:rPr lang="en-GB" sz="1600" dirty="0">
                <a:solidFill>
                  <a:srgbClr val="575756"/>
                </a:solidFill>
                <a:latin typeface="Arial" panose="020B0604020202020204" pitchFamily="34" charset="0"/>
                <a:cs typeface="Arial" panose="020B0604020202020204" pitchFamily="34" charset="0"/>
              </a:rPr>
              <a:t>The owner or occupier of land within the restricted area, if, or to the extent that it is reasonably practicable to consult with the owner.</a:t>
            </a:r>
          </a:p>
          <a:p>
            <a:pPr marL="285750" lvl="4" indent="-285750" algn="just">
              <a:lnSpc>
                <a:spcPct val="100000"/>
              </a:lnSpc>
              <a:spcBef>
                <a:spcPts val="0"/>
              </a:spcBef>
              <a:buFont typeface="Arial" panose="020B0604020202020204" pitchFamily="34" charset="0"/>
              <a:buChar char="•"/>
            </a:pPr>
            <a:endParaRPr lang="en-GB"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GB" sz="1600" dirty="0">
                <a:solidFill>
                  <a:srgbClr val="575756"/>
                </a:solidFill>
                <a:latin typeface="Arial" panose="020B0604020202020204" pitchFamily="34" charset="0"/>
                <a:cs typeface="Arial" panose="020B0604020202020204" pitchFamily="34" charset="0"/>
              </a:rPr>
              <a:t>Home Office (2022) guidance.</a:t>
            </a:r>
          </a:p>
          <a:p>
            <a:pPr marL="285750" lvl="4" indent="-285750" algn="just">
              <a:lnSpc>
                <a:spcPct val="100000"/>
              </a:lnSpc>
              <a:spcBef>
                <a:spcPts val="0"/>
              </a:spcBef>
              <a:buFont typeface="Arial" panose="020B0604020202020204" pitchFamily="34" charset="0"/>
              <a:buChar char="•"/>
            </a:pPr>
            <a:endParaRPr lang="en-GB"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GB" sz="1600" dirty="0">
                <a:solidFill>
                  <a:srgbClr val="575756"/>
                </a:solidFill>
                <a:latin typeface="Arial" panose="020B0604020202020204" pitchFamily="34" charset="0"/>
                <a:cs typeface="Arial" panose="020B0604020202020204" pitchFamily="34" charset="0"/>
              </a:rPr>
              <a:t>‘Invite-only’ consultations (The Kennel Club, n.d.). and closed questioning (Appleton, 2016).</a:t>
            </a:r>
          </a:p>
        </p:txBody>
      </p:sp>
      <p:sp>
        <p:nvSpPr>
          <p:cNvPr id="4" name="Picture Placeholder 3">
            <a:extLst>
              <a:ext uri="{FF2B5EF4-FFF2-40B4-BE49-F238E27FC236}">
                <a16:creationId xmlns:a16="http://schemas.microsoft.com/office/drawing/2014/main" id="{64E12BBC-D922-58D7-475B-01E2AAA52AC1}"/>
              </a:ext>
            </a:extLst>
          </p:cNvPr>
          <p:cNvSpPr>
            <a:spLocks noGrp="1"/>
          </p:cNvSpPr>
          <p:nvPr>
            <p:ph type="pic" sz="quarter" idx="25"/>
          </p:nvPr>
        </p:nvSpPr>
        <p:spPr/>
      </p:sp>
      <p:pic>
        <p:nvPicPr>
          <p:cNvPr id="9" name="Picture Placeholder 9" descr="Text&#10;&#10;Description automatically generated with medium confidence">
            <a:extLst>
              <a:ext uri="{FF2B5EF4-FFF2-40B4-BE49-F238E27FC236}">
                <a16:creationId xmlns:a16="http://schemas.microsoft.com/office/drawing/2014/main" id="{CFCF5A77-753D-EB83-B541-D995E3DD34BA}"/>
              </a:ext>
            </a:extLst>
          </p:cNvPr>
          <p:cNvPicPr>
            <a:picLocks noChangeAspect="1"/>
          </p:cNvPicPr>
          <p:nvPr/>
        </p:nvPicPr>
        <p:blipFill>
          <a:blip r:embed="rId3"/>
          <a:srcRect l="5940" r="5940"/>
          <a:stretch>
            <a:fillRect/>
          </a:stretch>
        </p:blipFill>
        <p:spPr>
          <a:xfrm rot="5400000">
            <a:off x="6557963" y="1223963"/>
            <a:ext cx="5181600" cy="4410075"/>
          </a:xfrm>
          <a:prstGeom prst="rect">
            <a:avLst/>
          </a:prstGeom>
          <a:solidFill>
            <a:schemeClr val="accent1"/>
          </a:solidFill>
          <a:ln>
            <a:noFill/>
          </a:ln>
        </p:spPr>
      </p:pic>
    </p:spTree>
    <p:extLst>
      <p:ext uri="{BB962C8B-B14F-4D97-AF65-F5344CB8AC3E}">
        <p14:creationId xmlns:p14="http://schemas.microsoft.com/office/powerpoint/2010/main" val="3747987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image and text to the right title" hidden="1">
            <a:extLst>
              <a:ext uri="{FF2B5EF4-FFF2-40B4-BE49-F238E27FC236}">
                <a16:creationId xmlns:a16="http://schemas.microsoft.com/office/drawing/2014/main" id="{3983B5FA-B0F6-5042-A2F8-B403BB645515}"/>
              </a:ext>
            </a:extLst>
          </p:cNvPr>
          <p:cNvSpPr>
            <a:spLocks noGrp="1"/>
          </p:cNvSpPr>
          <p:nvPr>
            <p:ph type="title" idx="4294967295"/>
          </p:nvPr>
        </p:nvSpPr>
        <p:spPr>
          <a:xfrm>
            <a:off x="873125" y="-1410436"/>
            <a:ext cx="10515600" cy="1325563"/>
          </a:xfrm>
        </p:spPr>
        <p:txBody>
          <a:bodyPr>
            <a:normAutofit/>
          </a:bodyPr>
          <a:lstStyle/>
          <a:p>
            <a:r>
              <a:rPr lang="en-US" sz="1400" dirty="0"/>
              <a:t>Left image and text to the right</a:t>
            </a:r>
          </a:p>
        </p:txBody>
      </p:sp>
      <p:sp>
        <p:nvSpPr>
          <p:cNvPr id="4" name="Heading" descr="Heading">
            <a:extLst>
              <a:ext uri="{FF2B5EF4-FFF2-40B4-BE49-F238E27FC236}">
                <a16:creationId xmlns:a16="http://schemas.microsoft.com/office/drawing/2014/main" id="{126E75B5-89A3-F245-9CFF-CCF56C01C9DB}"/>
              </a:ext>
            </a:extLst>
          </p:cNvPr>
          <p:cNvSpPr txBox="1">
            <a:spLocks/>
          </p:cNvSpPr>
          <p:nvPr/>
        </p:nvSpPr>
        <p:spPr>
          <a:xfrm>
            <a:off x="6818977" y="767180"/>
            <a:ext cx="3518823" cy="4431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spcBef>
                <a:spcPts val="0"/>
              </a:spcBef>
              <a:buClr>
                <a:srgbClr val="B70D50"/>
              </a:buClr>
              <a:buSzPts val="2800"/>
            </a:pPr>
            <a:r>
              <a:rPr lang="en-GB" sz="3200" cap="none" dirty="0">
                <a:solidFill>
                  <a:srgbClr val="D6D2C4"/>
                </a:solidFill>
                <a:latin typeface="Arial"/>
                <a:ea typeface="Arial"/>
                <a:cs typeface="Arial"/>
                <a:sym typeface="Arial"/>
              </a:rPr>
              <a:t>Methodology</a:t>
            </a:r>
            <a:endParaRPr lang="en-GB" sz="3200" cap="none" dirty="0">
              <a:solidFill>
                <a:srgbClr val="D6D2C4"/>
              </a:solidFill>
            </a:endParaRPr>
          </a:p>
        </p:txBody>
      </p:sp>
      <p:sp>
        <p:nvSpPr>
          <p:cNvPr id="3" name="Sub heading" descr="Sub heading">
            <a:extLst>
              <a:ext uri="{FF2B5EF4-FFF2-40B4-BE49-F238E27FC236}">
                <a16:creationId xmlns:a16="http://schemas.microsoft.com/office/drawing/2014/main" id="{8C973A07-D9BD-E34D-AA17-785227BB12A4}"/>
              </a:ext>
            </a:extLst>
          </p:cNvPr>
          <p:cNvSpPr txBox="1">
            <a:spLocks/>
          </p:cNvSpPr>
          <p:nvPr/>
        </p:nvSpPr>
        <p:spPr>
          <a:xfrm>
            <a:off x="6818977" y="1410645"/>
            <a:ext cx="3134359" cy="4985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1800" b="1" cap="none" spc="0" dirty="0">
                <a:solidFill>
                  <a:srgbClr val="D6D2C4"/>
                </a:solidFill>
                <a:latin typeface="Arial" panose="020B0604020202020204" pitchFamily="34" charset="0"/>
                <a:cs typeface="Arial" panose="020B0604020202020204" pitchFamily="34" charset="0"/>
              </a:rPr>
              <a:t>Addressing these gaps in knowledge</a:t>
            </a:r>
            <a:endParaRPr lang="en-US" sz="1800" b="1" cap="none" dirty="0">
              <a:solidFill>
                <a:srgbClr val="D6D2C4"/>
              </a:solidFill>
              <a:latin typeface="Mulish Medium" pitchFamily="2" charset="77"/>
            </a:endParaRPr>
          </a:p>
        </p:txBody>
      </p:sp>
      <p:sp>
        <p:nvSpPr>
          <p:cNvPr id="5" name="Body copy" descr="Body copy">
            <a:extLst>
              <a:ext uri="{FF2B5EF4-FFF2-40B4-BE49-F238E27FC236}">
                <a16:creationId xmlns:a16="http://schemas.microsoft.com/office/drawing/2014/main" id="{834ADBBD-927F-934F-A27B-CD1689AF0377}"/>
              </a:ext>
            </a:extLst>
          </p:cNvPr>
          <p:cNvSpPr txBox="1">
            <a:spLocks/>
          </p:cNvSpPr>
          <p:nvPr/>
        </p:nvSpPr>
        <p:spPr>
          <a:xfrm>
            <a:off x="6818974" y="2038487"/>
            <a:ext cx="4569751" cy="383181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4">
              <a:lnSpc>
                <a:spcPct val="100000"/>
              </a:lnSpc>
            </a:pPr>
            <a:r>
              <a:rPr lang="en-US" sz="1600" b="1" dirty="0">
                <a:solidFill>
                  <a:srgbClr val="D6D2C4"/>
                </a:solidFill>
                <a:latin typeface="Arial" panose="020B0604020202020204" pitchFamily="34" charset="0"/>
                <a:cs typeface="Arial" panose="020B0604020202020204" pitchFamily="34" charset="0"/>
              </a:rPr>
              <a:t>Research aim</a:t>
            </a:r>
            <a:r>
              <a:rPr lang="en-US" sz="1600" dirty="0">
                <a:solidFill>
                  <a:srgbClr val="D6D2C4"/>
                </a:solidFill>
                <a:latin typeface="Arial" panose="020B0604020202020204" pitchFamily="34" charset="0"/>
                <a:cs typeface="Arial" panose="020B0604020202020204" pitchFamily="34" charset="0"/>
              </a:rPr>
              <a:t>: To examine the interpretation of the statutory mechanisms for consultations by local authorities seeking to implement a PSPO against a designated public space</a:t>
            </a:r>
          </a:p>
          <a:p>
            <a:pPr lvl="4">
              <a:lnSpc>
                <a:spcPct val="100000"/>
              </a:lnSpc>
            </a:pPr>
            <a:endParaRPr lang="en-US" sz="1600" b="1" dirty="0">
              <a:solidFill>
                <a:srgbClr val="D6D2C4"/>
              </a:solidFill>
              <a:latin typeface="Arial" panose="020B0604020202020204" pitchFamily="34" charset="0"/>
              <a:cs typeface="Arial" panose="020B0604020202020204" pitchFamily="34" charset="0"/>
            </a:endParaRPr>
          </a:p>
          <a:p>
            <a:pPr marL="285750" lvl="4" indent="-285750">
              <a:lnSpc>
                <a:spcPct val="100000"/>
              </a:lnSpc>
              <a:buFont typeface="Arial" panose="020B0604020202020204" pitchFamily="34" charset="0"/>
              <a:buChar char="•"/>
            </a:pPr>
            <a:r>
              <a:rPr lang="en-US" sz="1600" dirty="0">
                <a:solidFill>
                  <a:srgbClr val="D6D2C4"/>
                </a:solidFill>
                <a:latin typeface="Arial" panose="020B0604020202020204" pitchFamily="34" charset="0"/>
                <a:cs typeface="Arial" panose="020B0604020202020204" pitchFamily="34" charset="0"/>
              </a:rPr>
              <a:t>Qualitative multiple-case study approach, allowing for examination of different cases of similar instances (Bryman, 2016; Yin, 2018).</a:t>
            </a:r>
          </a:p>
          <a:p>
            <a:pPr marL="285750" lvl="4" indent="-285750">
              <a:lnSpc>
                <a:spcPct val="100000"/>
              </a:lnSpc>
              <a:buFont typeface="Arial" panose="020B0604020202020204" pitchFamily="34" charset="0"/>
              <a:buChar char="•"/>
            </a:pPr>
            <a:endParaRPr lang="en-US" sz="1600" dirty="0">
              <a:solidFill>
                <a:srgbClr val="D6D2C4"/>
              </a:solidFill>
              <a:latin typeface="Arial" panose="020B0604020202020204" pitchFamily="34" charset="0"/>
              <a:cs typeface="Arial" panose="020B0604020202020204" pitchFamily="34" charset="0"/>
            </a:endParaRPr>
          </a:p>
          <a:p>
            <a:pPr marL="285750" lvl="4" indent="-285750">
              <a:lnSpc>
                <a:spcPct val="100000"/>
              </a:lnSpc>
              <a:buFont typeface="Arial" panose="020B0604020202020204" pitchFamily="34" charset="0"/>
              <a:buChar char="•"/>
            </a:pPr>
            <a:r>
              <a:rPr lang="en-US" sz="1600" dirty="0">
                <a:solidFill>
                  <a:srgbClr val="D6D2C4"/>
                </a:solidFill>
                <a:latin typeface="Arial" panose="020B0604020202020204" pitchFamily="34" charset="0"/>
                <a:cs typeface="Arial" panose="020B0604020202020204" pitchFamily="34" charset="0"/>
              </a:rPr>
              <a:t>4 case study areas, 5 supplementary research areas: 32 participants.</a:t>
            </a:r>
          </a:p>
          <a:p>
            <a:pPr marL="285750" lvl="4" indent="-285750">
              <a:lnSpc>
                <a:spcPct val="100000"/>
              </a:lnSpc>
              <a:buFont typeface="Arial" panose="020B0604020202020204" pitchFamily="34" charset="0"/>
              <a:buChar char="•"/>
            </a:pPr>
            <a:endParaRPr lang="en-US" sz="1600" dirty="0">
              <a:solidFill>
                <a:srgbClr val="D6D2C4"/>
              </a:solidFill>
              <a:latin typeface="Arial" panose="020B0604020202020204" pitchFamily="34" charset="0"/>
              <a:cs typeface="Arial" panose="020B0604020202020204" pitchFamily="34" charset="0"/>
            </a:endParaRPr>
          </a:p>
          <a:p>
            <a:pPr marL="285750" lvl="4" indent="-285750">
              <a:lnSpc>
                <a:spcPct val="100000"/>
              </a:lnSpc>
              <a:buFont typeface="Arial" panose="020B0604020202020204" pitchFamily="34" charset="0"/>
              <a:buChar char="•"/>
            </a:pPr>
            <a:r>
              <a:rPr lang="en-US" sz="1600" dirty="0">
                <a:solidFill>
                  <a:srgbClr val="D6D2C4"/>
                </a:solidFill>
                <a:latin typeface="Arial" panose="020B0604020202020204" pitchFamily="34" charset="0"/>
                <a:cs typeface="Arial" panose="020B0604020202020204" pitchFamily="34" charset="0"/>
              </a:rPr>
              <a:t>Analysis using thematic analysis (Braun &amp; Clarke, 2006). </a:t>
            </a:r>
          </a:p>
        </p:txBody>
      </p:sp>
      <p:pic>
        <p:nvPicPr>
          <p:cNvPr id="7" name="Picture Placeholder 6" descr="A picture containing text, road, building, outdoor&#10;&#10;Description automatically generated">
            <a:extLst>
              <a:ext uri="{FF2B5EF4-FFF2-40B4-BE49-F238E27FC236}">
                <a16:creationId xmlns:a16="http://schemas.microsoft.com/office/drawing/2014/main" id="{F022B56F-4712-7372-DF91-32F6F114D9E5}"/>
              </a:ext>
            </a:extLst>
          </p:cNvPr>
          <p:cNvPicPr>
            <a:picLocks noGrp="1" noChangeAspect="1"/>
          </p:cNvPicPr>
          <p:nvPr>
            <p:ph type="pic" sz="quarter" idx="25"/>
          </p:nvPr>
        </p:nvPicPr>
        <p:blipFill>
          <a:blip r:embed="rId3"/>
          <a:srcRect l="16583" r="16583"/>
          <a:stretch>
            <a:fillRect/>
          </a:stretch>
        </p:blipFill>
        <p:spPr>
          <a:xfrm>
            <a:off x="804863" y="838200"/>
            <a:ext cx="5181600" cy="5181600"/>
          </a:xfrm>
          <a:prstGeom prst="rect">
            <a:avLst/>
          </a:prstGeom>
        </p:spPr>
      </p:pic>
    </p:spTree>
    <p:extLst>
      <p:ext uri="{BB962C8B-B14F-4D97-AF65-F5344CB8AC3E}">
        <p14:creationId xmlns:p14="http://schemas.microsoft.com/office/powerpoint/2010/main" val="2153266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image and quote title" descr="Text, image and quote" hidden="1">
            <a:extLst>
              <a:ext uri="{FF2B5EF4-FFF2-40B4-BE49-F238E27FC236}">
                <a16:creationId xmlns:a16="http://schemas.microsoft.com/office/drawing/2014/main" id="{060572E6-7C7B-A340-953B-23E42806DD2B}"/>
              </a:ext>
            </a:extLst>
          </p:cNvPr>
          <p:cNvSpPr>
            <a:spLocks noGrp="1"/>
          </p:cNvSpPr>
          <p:nvPr>
            <p:ph type="title" idx="4294967295"/>
          </p:nvPr>
        </p:nvSpPr>
        <p:spPr>
          <a:xfrm>
            <a:off x="838200" y="-1425693"/>
            <a:ext cx="10515600" cy="1325563"/>
          </a:xfrm>
        </p:spPr>
        <p:txBody>
          <a:bodyPr>
            <a:normAutofit/>
          </a:bodyPr>
          <a:lstStyle/>
          <a:p>
            <a:r>
              <a:rPr lang="en-US" sz="1400" dirty="0"/>
              <a:t>Text, image and quote</a:t>
            </a:r>
          </a:p>
        </p:txBody>
      </p:sp>
      <p:sp>
        <p:nvSpPr>
          <p:cNvPr id="6" name="Heading" descr="Heading"/>
          <p:cNvSpPr txBox="1">
            <a:spLocks/>
          </p:cNvSpPr>
          <p:nvPr/>
        </p:nvSpPr>
        <p:spPr>
          <a:xfrm>
            <a:off x="724444" y="1730333"/>
            <a:ext cx="7750816" cy="4431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cap="none" dirty="0">
                <a:solidFill>
                  <a:srgbClr val="672146"/>
                </a:solidFill>
                <a:latin typeface="Arial" panose="020B0604020202020204" pitchFamily="34" charset="0"/>
                <a:cs typeface="Arial" panose="020B0604020202020204" pitchFamily="34" charset="0"/>
              </a:rPr>
              <a:t>Theme 1: Consultation mechanisms</a:t>
            </a:r>
            <a:endParaRPr lang="en-US" sz="3200" dirty="0">
              <a:solidFill>
                <a:srgbClr val="672146"/>
              </a:solidFill>
              <a:latin typeface="Arial" panose="020B0604020202020204" pitchFamily="34" charset="0"/>
              <a:cs typeface="Arial" panose="020B0604020202020204" pitchFamily="34" charset="0"/>
            </a:endParaRPr>
          </a:p>
        </p:txBody>
      </p:sp>
      <p:sp>
        <p:nvSpPr>
          <p:cNvPr id="7" name="Body copy" descr="Body copy"/>
          <p:cNvSpPr txBox="1">
            <a:spLocks/>
          </p:cNvSpPr>
          <p:nvPr/>
        </p:nvSpPr>
        <p:spPr>
          <a:xfrm>
            <a:off x="724442" y="2552912"/>
            <a:ext cx="6888470" cy="364971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85750" algn="just">
              <a:lnSpc>
                <a:spcPct val="10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Consensus on the use of online survey platforms to conduct PSPO consultations across the local authorities studied, with few examples of in-person consultations in the designated public space itself. </a:t>
            </a:r>
          </a:p>
          <a:p>
            <a:pPr marL="285750" lvl="4" indent="-285750" algn="just">
              <a:lnSpc>
                <a:spcPct val="10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lvl="4" indent="-285750" algn="just">
              <a:lnSpc>
                <a:spcPct val="100000"/>
              </a:lnSpc>
              <a:buFont typeface="Arial" panose="020B0604020202020204" pitchFamily="34" charset="0"/>
              <a:buChar char="•"/>
            </a:pPr>
            <a:r>
              <a:rPr lang="en-US" sz="1600" dirty="0">
                <a:latin typeface="Arial" panose="020B0604020202020204" pitchFamily="34" charset="0"/>
                <a:cs typeface="Arial" panose="020B0604020202020204" pitchFamily="34" charset="0"/>
              </a:rPr>
              <a:t>Positives of such consultation mechanisms (</a:t>
            </a:r>
            <a:r>
              <a:rPr lang="en-US" sz="1600" dirty="0" err="1">
                <a:latin typeface="Arial" panose="020B0604020202020204" pitchFamily="34" charset="0"/>
                <a:cs typeface="Arial" panose="020B0604020202020204" pitchFamily="34" charset="0"/>
              </a:rPr>
              <a:t>Firmstone</a:t>
            </a:r>
            <a:r>
              <a:rPr lang="en-US" sz="1600" dirty="0">
                <a:latin typeface="Arial" panose="020B0604020202020204" pitchFamily="34" charset="0"/>
                <a:cs typeface="Arial" panose="020B0604020202020204" pitchFamily="34" charset="0"/>
              </a:rPr>
              <a:t> &amp; Coleman, 2015; Hong, 2015; Lui, 2017). </a:t>
            </a:r>
          </a:p>
          <a:p>
            <a:pPr marL="285750" lvl="4" indent="-285750" algn="just">
              <a:lnSpc>
                <a:spcPct val="10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lvl="4" indent="-285750" algn="just">
              <a:lnSpc>
                <a:spcPct val="10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Concerns regarding availability of internet platform access for vulnerable population groups (Dyce, 2019; </a:t>
            </a:r>
            <a:r>
              <a:rPr lang="en-US" sz="1600" dirty="0" err="1">
                <a:latin typeface="Arial" panose="020B0604020202020204" pitchFamily="34" charset="0"/>
                <a:cs typeface="Arial" panose="020B0604020202020204" pitchFamily="34" charset="0"/>
              </a:rPr>
              <a:t>Eyrich</a:t>
            </a:r>
            <a:r>
              <a:rPr lang="en-US" sz="1600" dirty="0">
                <a:latin typeface="Arial" panose="020B0604020202020204" pitchFamily="34" charset="0"/>
                <a:cs typeface="Arial" panose="020B0604020202020204" pitchFamily="34" charset="0"/>
              </a:rPr>
              <a:t>-Garg, 2011; Lowndes et al., 2001), such as street-sleeping homeless people.</a:t>
            </a:r>
          </a:p>
          <a:p>
            <a:pPr marL="285750" lvl="4" indent="-285750" algn="just">
              <a:lnSpc>
                <a:spcPct val="10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lvl="4" indent="-285750" algn="just">
              <a:lnSpc>
                <a:spcPct val="100000"/>
              </a:lnSpc>
              <a:buFont typeface="Arial" panose="020B0604020202020204" pitchFamily="34" charset="0"/>
              <a:buChar char="•"/>
            </a:pPr>
            <a:r>
              <a:rPr lang="en-US" sz="1600" dirty="0">
                <a:latin typeface="Arial" panose="020B0604020202020204" pitchFamily="34" charset="0"/>
                <a:cs typeface="Arial" panose="020B0604020202020204" pitchFamily="34" charset="0"/>
              </a:rPr>
              <a:t>Impact of self-selection in consultations (</a:t>
            </a:r>
            <a:r>
              <a:rPr lang="en-US" sz="1600" dirty="0" err="1">
                <a:latin typeface="Arial" panose="020B0604020202020204" pitchFamily="34" charset="0"/>
                <a:cs typeface="Arial" panose="020B0604020202020204" pitchFamily="34" charset="0"/>
              </a:rPr>
              <a:t>Bobbio</a:t>
            </a:r>
            <a:r>
              <a:rPr lang="en-US" sz="1600" dirty="0">
                <a:latin typeface="Arial" panose="020B0604020202020204" pitchFamily="34" charset="0"/>
                <a:cs typeface="Arial" panose="020B0604020202020204" pitchFamily="34" charset="0"/>
              </a:rPr>
              <a:t>, 2019). </a:t>
            </a:r>
          </a:p>
          <a:p>
            <a:pPr lvl="4" algn="just">
              <a:lnSpc>
                <a:spcPct val="100000"/>
              </a:lnSpc>
            </a:pPr>
            <a:endParaRPr lang="en-US" sz="1600" dirty="0">
              <a:latin typeface="Arial" panose="020B0604020202020204" pitchFamily="34" charset="0"/>
              <a:cs typeface="Arial" panose="020B0604020202020204" pitchFamily="34" charset="0"/>
            </a:endParaRPr>
          </a:p>
        </p:txBody>
      </p:sp>
      <p:sp>
        <p:nvSpPr>
          <p:cNvPr id="12" name="Quote" descr="Quote">
            <a:extLst>
              <a:ext uri="{FF2B5EF4-FFF2-40B4-BE49-F238E27FC236}">
                <a16:creationId xmlns:a16="http://schemas.microsoft.com/office/drawing/2014/main" id="{79CCFC1A-FAE1-4CFB-6FF7-E9729E4E497C}"/>
              </a:ext>
            </a:extLst>
          </p:cNvPr>
          <p:cNvSpPr txBox="1">
            <a:spLocks/>
          </p:cNvSpPr>
          <p:nvPr/>
        </p:nvSpPr>
        <p:spPr>
          <a:xfrm>
            <a:off x="9144455" y="1951932"/>
            <a:ext cx="2714974" cy="1587201"/>
          </a:xfrm>
          <a:prstGeom prst="rect">
            <a:avLst/>
          </a:prstGeom>
        </p:spPr>
        <p:txBody>
          <a:bodyPr wrap="square" lIns="0" tIns="0" rIns="0" bIns="0" anchor="ctr" anchorCtr="0">
            <a:no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GB" sz="1200" b="0" i="1" cap="none" dirty="0">
                <a:solidFill>
                  <a:srgbClr val="D6D2C4"/>
                </a:solidFill>
                <a:latin typeface="Arial" panose="020B0604020202020204"/>
                <a:ea typeface="Arial" panose="020B0604020202020204"/>
                <a:cs typeface="Arial" panose="020B0604020202020204"/>
                <a:sym typeface="Arial" panose="020B0604020202020204"/>
              </a:rPr>
              <a:t>"… just about anyone who would've had an interest would've had a chance to either answer a website consultation or to do a paper one or to, you know, come into the council offices and complete one there." </a:t>
            </a:r>
          </a:p>
          <a:p>
            <a:r>
              <a:rPr lang="en-GB" sz="1200" cap="none" dirty="0">
                <a:solidFill>
                  <a:srgbClr val="D6D2C4"/>
                </a:solidFill>
                <a:latin typeface="Arial" panose="020B0604020202020204"/>
                <a:ea typeface="Arial" panose="020B0604020202020204"/>
                <a:cs typeface="Arial" panose="020B0604020202020204"/>
                <a:sym typeface="Arial" panose="020B0604020202020204"/>
              </a:rPr>
              <a:t>Participant 28, safer community manager.</a:t>
            </a:r>
            <a:endParaRPr lang="en-US" sz="800" dirty="0">
              <a:solidFill>
                <a:srgbClr val="D6D2C4"/>
              </a:solidFill>
              <a:latin typeface="Arial" panose="020B0604020202020204" pitchFamily="34" charset="0"/>
              <a:cs typeface="Arial" panose="020B0604020202020204" pitchFamily="34" charset="0"/>
            </a:endParaRPr>
          </a:p>
        </p:txBody>
      </p:sp>
      <p:sp>
        <p:nvSpPr>
          <p:cNvPr id="13" name="Quote" descr="Quote">
            <a:extLst>
              <a:ext uri="{FF2B5EF4-FFF2-40B4-BE49-F238E27FC236}">
                <a16:creationId xmlns:a16="http://schemas.microsoft.com/office/drawing/2014/main" id="{2757865D-C1E8-EC2D-7516-75AA603657F8}"/>
              </a:ext>
            </a:extLst>
          </p:cNvPr>
          <p:cNvSpPr txBox="1">
            <a:spLocks/>
          </p:cNvSpPr>
          <p:nvPr/>
        </p:nvSpPr>
        <p:spPr>
          <a:xfrm>
            <a:off x="9144455" y="4392975"/>
            <a:ext cx="2714974" cy="1587201"/>
          </a:xfrm>
          <a:prstGeom prst="rect">
            <a:avLst/>
          </a:prstGeom>
        </p:spPr>
        <p:txBody>
          <a:bodyPr wrap="square" lIns="0" tIns="0" rIns="0" bIns="0" anchor="ctr" anchorCtr="0">
            <a:no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GB" sz="1200" b="0" i="1" cap="none" dirty="0">
                <a:solidFill>
                  <a:srgbClr val="D6D2C4"/>
                </a:solidFill>
                <a:latin typeface="Arial" panose="020B0604020202020204"/>
                <a:ea typeface="Arial" panose="020B0604020202020204"/>
                <a:cs typeface="Arial" panose="020B0604020202020204"/>
                <a:sym typeface="Arial" panose="020B0604020202020204"/>
              </a:rPr>
              <a:t>"So, it's lot of places set, so when we start the consultation, although it gets publicised and it's available to everybody, and it's available on the website and everything else, we have got a lot of groups that we can push it out to." </a:t>
            </a:r>
          </a:p>
          <a:p>
            <a:r>
              <a:rPr lang="en-GB" sz="1200" cap="none" dirty="0">
                <a:solidFill>
                  <a:srgbClr val="D6D2C4"/>
                </a:solidFill>
                <a:latin typeface="Arial" panose="020B0604020202020204"/>
                <a:ea typeface="Arial" panose="020B0604020202020204"/>
                <a:cs typeface="Arial" panose="020B0604020202020204"/>
                <a:sym typeface="Arial" panose="020B0604020202020204"/>
              </a:rPr>
              <a:t>Participant 21, community safety officer. </a:t>
            </a:r>
            <a:endParaRPr lang="en-US" sz="800" dirty="0">
              <a:solidFill>
                <a:srgbClr val="D6D2C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0833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image and quote title" descr="Text, image and quote" hidden="1">
            <a:extLst>
              <a:ext uri="{FF2B5EF4-FFF2-40B4-BE49-F238E27FC236}">
                <a16:creationId xmlns:a16="http://schemas.microsoft.com/office/drawing/2014/main" id="{060572E6-7C7B-A340-953B-23E42806DD2B}"/>
              </a:ext>
            </a:extLst>
          </p:cNvPr>
          <p:cNvSpPr>
            <a:spLocks noGrp="1"/>
          </p:cNvSpPr>
          <p:nvPr>
            <p:ph type="title" idx="4294967295"/>
          </p:nvPr>
        </p:nvSpPr>
        <p:spPr>
          <a:xfrm>
            <a:off x="838200" y="-1425693"/>
            <a:ext cx="10515600" cy="1325563"/>
          </a:xfrm>
        </p:spPr>
        <p:txBody>
          <a:bodyPr>
            <a:normAutofit/>
          </a:bodyPr>
          <a:lstStyle/>
          <a:p>
            <a:r>
              <a:rPr lang="en-US" sz="1400" dirty="0"/>
              <a:t>Text, image and quote</a:t>
            </a:r>
          </a:p>
        </p:txBody>
      </p:sp>
      <p:sp>
        <p:nvSpPr>
          <p:cNvPr id="6" name="Heading" descr="Heading"/>
          <p:cNvSpPr txBox="1">
            <a:spLocks/>
          </p:cNvSpPr>
          <p:nvPr/>
        </p:nvSpPr>
        <p:spPr>
          <a:xfrm>
            <a:off x="724444" y="1730333"/>
            <a:ext cx="6888468" cy="4431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cap="none" dirty="0">
                <a:solidFill>
                  <a:srgbClr val="672146"/>
                </a:solidFill>
                <a:latin typeface="Arial" panose="020B0604020202020204" pitchFamily="34" charset="0"/>
                <a:cs typeface="Arial" panose="020B0604020202020204" pitchFamily="34" charset="0"/>
              </a:rPr>
              <a:t>Theme 2: Population groups</a:t>
            </a:r>
            <a:endParaRPr lang="en-US" sz="3200" dirty="0">
              <a:solidFill>
                <a:srgbClr val="672146"/>
              </a:solidFill>
              <a:latin typeface="Arial" panose="020B0604020202020204" pitchFamily="34" charset="0"/>
              <a:cs typeface="Arial" panose="020B0604020202020204" pitchFamily="34" charset="0"/>
            </a:endParaRPr>
          </a:p>
        </p:txBody>
      </p:sp>
      <p:sp>
        <p:nvSpPr>
          <p:cNvPr id="10" name="Quote" descr="Quote">
            <a:extLst>
              <a:ext uri="{FF2B5EF4-FFF2-40B4-BE49-F238E27FC236}">
                <a16:creationId xmlns:a16="http://schemas.microsoft.com/office/drawing/2014/main" id="{07699CE3-D2C1-4C5A-A9E5-05756E8D9411}"/>
              </a:ext>
            </a:extLst>
          </p:cNvPr>
          <p:cNvSpPr txBox="1">
            <a:spLocks/>
          </p:cNvSpPr>
          <p:nvPr/>
        </p:nvSpPr>
        <p:spPr>
          <a:xfrm>
            <a:off x="9144455" y="1387929"/>
            <a:ext cx="2714974" cy="1587201"/>
          </a:xfrm>
          <a:prstGeom prst="rect">
            <a:avLst/>
          </a:prstGeom>
        </p:spPr>
        <p:txBody>
          <a:bodyPr wrap="square" lIns="0" tIns="0" rIns="0" bIns="0" anchor="ctr" anchorCtr="0">
            <a:no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GB" sz="1200" b="0" i="1" cap="none" dirty="0">
                <a:solidFill>
                  <a:srgbClr val="D6D2C4"/>
                </a:solidFill>
                <a:latin typeface="Arial" panose="020B0604020202020204"/>
                <a:ea typeface="Arial" panose="020B0604020202020204"/>
                <a:cs typeface="Arial" panose="020B0604020202020204"/>
                <a:sym typeface="Arial" panose="020B0604020202020204"/>
              </a:rPr>
              <a:t>"… for those that were potentially begging, we used a lot of our partners around engaging with people with lived experience." </a:t>
            </a:r>
          </a:p>
          <a:p>
            <a:r>
              <a:rPr lang="en-GB" sz="1200" cap="none" dirty="0">
                <a:solidFill>
                  <a:srgbClr val="D6D2C4"/>
                </a:solidFill>
                <a:latin typeface="Arial" panose="020B0604020202020204"/>
                <a:ea typeface="Arial" panose="020B0604020202020204"/>
                <a:cs typeface="Arial" panose="020B0604020202020204"/>
                <a:sym typeface="Arial" panose="020B0604020202020204"/>
              </a:rPr>
              <a:t>Participant 29, community safety lead.</a:t>
            </a:r>
            <a:endParaRPr lang="en-US" sz="800" dirty="0">
              <a:solidFill>
                <a:srgbClr val="D6D2C4"/>
              </a:solidFill>
              <a:latin typeface="Arial" panose="020B0604020202020204" pitchFamily="34" charset="0"/>
              <a:cs typeface="Arial" panose="020B0604020202020204" pitchFamily="34" charset="0"/>
            </a:endParaRPr>
          </a:p>
        </p:txBody>
      </p:sp>
      <p:sp>
        <p:nvSpPr>
          <p:cNvPr id="12" name="Quote" descr="Quote">
            <a:extLst>
              <a:ext uri="{FF2B5EF4-FFF2-40B4-BE49-F238E27FC236}">
                <a16:creationId xmlns:a16="http://schemas.microsoft.com/office/drawing/2014/main" id="{01379E2F-6CC6-C937-4621-40EB5FDE1EF4}"/>
              </a:ext>
            </a:extLst>
          </p:cNvPr>
          <p:cNvSpPr txBox="1">
            <a:spLocks/>
          </p:cNvSpPr>
          <p:nvPr/>
        </p:nvSpPr>
        <p:spPr>
          <a:xfrm>
            <a:off x="9144455" y="3148262"/>
            <a:ext cx="2714974" cy="1587201"/>
          </a:xfrm>
          <a:prstGeom prst="rect">
            <a:avLst/>
          </a:prstGeom>
        </p:spPr>
        <p:txBody>
          <a:bodyPr wrap="square" lIns="0" tIns="0" rIns="0" bIns="0" anchor="ctr" anchorCtr="0">
            <a:no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GB" sz="1200" b="0" i="1" cap="none" dirty="0">
                <a:solidFill>
                  <a:srgbClr val="D6D2C4"/>
                </a:solidFill>
                <a:latin typeface="Arial" panose="020B0604020202020204"/>
                <a:ea typeface="Arial" panose="020B0604020202020204"/>
                <a:cs typeface="Arial" panose="020B0604020202020204"/>
                <a:sym typeface="Arial" panose="020B0604020202020204"/>
              </a:rPr>
              <a:t>"So, even some of the community organisations were saying, 'Well, you're not talking to the people we're working with.' So, we're giving them the papers and saying, 'Would you want to do some of the consultation with them and feed it back to us?’” </a:t>
            </a:r>
          </a:p>
          <a:p>
            <a:r>
              <a:rPr lang="en-GB" sz="1200" cap="none" dirty="0">
                <a:solidFill>
                  <a:srgbClr val="D6D2C4"/>
                </a:solidFill>
                <a:latin typeface="Arial" panose="020B0604020202020204"/>
                <a:ea typeface="Arial" panose="020B0604020202020204"/>
                <a:cs typeface="Arial" panose="020B0604020202020204"/>
                <a:sym typeface="Arial" panose="020B0604020202020204"/>
              </a:rPr>
              <a:t>Participant 10, community safety officer.</a:t>
            </a:r>
            <a:endParaRPr lang="en-US" sz="800" dirty="0">
              <a:solidFill>
                <a:srgbClr val="D6D2C4"/>
              </a:solidFill>
              <a:latin typeface="Arial" panose="020B0604020202020204" pitchFamily="34" charset="0"/>
              <a:cs typeface="Arial" panose="020B0604020202020204" pitchFamily="34" charset="0"/>
            </a:endParaRPr>
          </a:p>
        </p:txBody>
      </p:sp>
      <p:sp>
        <p:nvSpPr>
          <p:cNvPr id="13" name="Quote" descr="Quote">
            <a:extLst>
              <a:ext uri="{FF2B5EF4-FFF2-40B4-BE49-F238E27FC236}">
                <a16:creationId xmlns:a16="http://schemas.microsoft.com/office/drawing/2014/main" id="{9A1C75B2-4A3E-EC15-3049-417F8B70D78B}"/>
              </a:ext>
            </a:extLst>
          </p:cNvPr>
          <p:cNvSpPr txBox="1">
            <a:spLocks/>
          </p:cNvSpPr>
          <p:nvPr/>
        </p:nvSpPr>
        <p:spPr>
          <a:xfrm>
            <a:off x="9144455" y="5098687"/>
            <a:ext cx="2714974" cy="1587201"/>
          </a:xfrm>
          <a:prstGeom prst="rect">
            <a:avLst/>
          </a:prstGeom>
        </p:spPr>
        <p:txBody>
          <a:bodyPr wrap="square" lIns="0" tIns="0" rIns="0" bIns="0" anchor="ctr" anchorCtr="0">
            <a:no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GB" sz="1200" b="0" i="1" cap="none" dirty="0">
                <a:solidFill>
                  <a:srgbClr val="D6D2C4"/>
                </a:solidFill>
                <a:latin typeface="Arial" panose="020B0604020202020204"/>
                <a:ea typeface="Arial" panose="020B0604020202020204"/>
                <a:cs typeface="Arial" panose="020B0604020202020204"/>
                <a:sym typeface="Arial" panose="020B0604020202020204"/>
              </a:rPr>
              <a:t>"… we did consult with schools on that, where we are at [PSPO 3], there's a secondary school very close by, and [PP5] did a lot of work with the secondary school about the impact that it would have on young people." </a:t>
            </a:r>
          </a:p>
          <a:p>
            <a:r>
              <a:rPr lang="en-GB" sz="1200" cap="none" dirty="0">
                <a:solidFill>
                  <a:srgbClr val="D6D2C4"/>
                </a:solidFill>
                <a:latin typeface="Arial" panose="020B0604020202020204"/>
                <a:ea typeface="Arial" panose="020B0604020202020204"/>
                <a:cs typeface="Arial" panose="020B0604020202020204"/>
                <a:sym typeface="Arial" panose="020B0604020202020204"/>
              </a:rPr>
              <a:t>Participant 3, legal professional.</a:t>
            </a:r>
            <a:endParaRPr lang="en-US" sz="800" dirty="0">
              <a:solidFill>
                <a:srgbClr val="D6D2C4"/>
              </a:solidFill>
              <a:latin typeface="Arial" panose="020B0604020202020204" pitchFamily="34" charset="0"/>
              <a:cs typeface="Arial" panose="020B0604020202020204" pitchFamily="34" charset="0"/>
            </a:endParaRPr>
          </a:p>
        </p:txBody>
      </p:sp>
      <p:sp>
        <p:nvSpPr>
          <p:cNvPr id="15" name="Body copy" descr="Body copy">
            <a:extLst>
              <a:ext uri="{FF2B5EF4-FFF2-40B4-BE49-F238E27FC236}">
                <a16:creationId xmlns:a16="http://schemas.microsoft.com/office/drawing/2014/main" id="{BE93A842-B107-6692-1084-6F350E917A83}"/>
              </a:ext>
            </a:extLst>
          </p:cNvPr>
          <p:cNvSpPr txBox="1">
            <a:spLocks/>
          </p:cNvSpPr>
          <p:nvPr/>
        </p:nvSpPr>
        <p:spPr>
          <a:xfrm>
            <a:off x="724442" y="2552912"/>
            <a:ext cx="6888470" cy="333937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85750" algn="just">
              <a:lnSpc>
                <a:spcPct val="100000"/>
              </a:lnSpc>
              <a:buFont typeface="Arial" panose="020B0604020202020204" pitchFamily="34" charset="0"/>
              <a:buChar char="•"/>
            </a:pPr>
            <a:r>
              <a:rPr lang="en-GB" sz="1600" dirty="0">
                <a:latin typeface="Arial" panose="020B0604020202020204" pitchFamily="34" charset="0"/>
                <a:cs typeface="Arial" panose="020B0604020202020204" pitchFamily="34" charset="0"/>
              </a:rPr>
              <a:t>Street-sleeping homeless people: Limited direct consultation with those experiencing homelessness, unless already engaging with service providers.</a:t>
            </a:r>
          </a:p>
          <a:p>
            <a:pPr lvl="4" algn="just">
              <a:lnSpc>
                <a:spcPct val="100000"/>
              </a:lnSpc>
            </a:pPr>
            <a:endParaRPr lang="en-GB" sz="1600" dirty="0">
              <a:latin typeface="Arial" panose="020B0604020202020204" pitchFamily="34" charset="0"/>
              <a:cs typeface="Arial" panose="020B0604020202020204" pitchFamily="34" charset="0"/>
            </a:endParaRPr>
          </a:p>
          <a:p>
            <a:pPr marL="285750" lvl="4" indent="-285750" algn="just">
              <a:lnSpc>
                <a:spcPct val="100000"/>
              </a:lnSpc>
              <a:buFont typeface="Arial" panose="020B0604020202020204" pitchFamily="34" charset="0"/>
              <a:buChar char="•"/>
            </a:pPr>
            <a:r>
              <a:rPr lang="en-GB" sz="1600" dirty="0">
                <a:latin typeface="Arial" panose="020B0604020202020204" pitchFamily="34" charset="0"/>
                <a:cs typeface="Arial" panose="020B0604020202020204" pitchFamily="34" charset="0"/>
              </a:rPr>
              <a:t>Diverse communities: Concerns raised in one case study area by service provider over lack of inclusion and subsequent negative responses to PSPO consultations.</a:t>
            </a:r>
          </a:p>
          <a:p>
            <a:pPr marL="285750" lvl="4" indent="-285750" algn="just">
              <a:lnSpc>
                <a:spcPct val="10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lvl="4" indent="-285750" algn="just">
              <a:lnSpc>
                <a:spcPct val="100000"/>
              </a:lnSpc>
              <a:buFont typeface="Arial" panose="020B0604020202020204" pitchFamily="34" charset="0"/>
              <a:buChar char="•"/>
            </a:pPr>
            <a:r>
              <a:rPr lang="en-GB" sz="1600" dirty="0">
                <a:latin typeface="Arial" panose="020B0604020202020204" pitchFamily="34" charset="0"/>
                <a:cs typeface="Arial" panose="020B0604020202020204" pitchFamily="34" charset="0"/>
              </a:rPr>
              <a:t>Young people: Situated largely within schools on a limited basis in only a few case study areas.</a:t>
            </a:r>
            <a:endParaRPr lang="en-US" sz="1600" dirty="0">
              <a:latin typeface="Arial" panose="020B0604020202020204" pitchFamily="34" charset="0"/>
              <a:cs typeface="Arial" panose="020B0604020202020204" pitchFamily="34" charset="0"/>
            </a:endParaRPr>
          </a:p>
          <a:p>
            <a:pPr marL="285750" lvl="4" indent="-285750" algn="just">
              <a:lnSpc>
                <a:spcPct val="10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4" algn="just">
              <a:lnSpc>
                <a:spcPct val="100000"/>
              </a:lnSpc>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609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with main image to the right title" hidden="1">
            <a:extLst>
              <a:ext uri="{FF2B5EF4-FFF2-40B4-BE49-F238E27FC236}">
                <a16:creationId xmlns:a16="http://schemas.microsoft.com/office/drawing/2014/main" id="{C082C88D-5F8C-E44F-9B7E-D28DC30F9F96}"/>
              </a:ext>
            </a:extLst>
          </p:cNvPr>
          <p:cNvSpPr>
            <a:spLocks noGrp="1"/>
          </p:cNvSpPr>
          <p:nvPr>
            <p:ph type="title" idx="4294967295"/>
          </p:nvPr>
        </p:nvSpPr>
        <p:spPr>
          <a:xfrm>
            <a:off x="732323" y="-1396294"/>
            <a:ext cx="10515600" cy="1325563"/>
          </a:xfrm>
        </p:spPr>
        <p:txBody>
          <a:bodyPr>
            <a:normAutofit/>
          </a:bodyPr>
          <a:lstStyle/>
          <a:p>
            <a:r>
              <a:rPr lang="en-US" sz="1400" dirty="0"/>
              <a:t>Text with main image to the right</a:t>
            </a:r>
          </a:p>
        </p:txBody>
      </p:sp>
      <p:sp>
        <p:nvSpPr>
          <p:cNvPr id="6" name="Heading" descr="Heading"/>
          <p:cNvSpPr txBox="1">
            <a:spLocks/>
          </p:cNvSpPr>
          <p:nvPr/>
        </p:nvSpPr>
        <p:spPr>
          <a:xfrm>
            <a:off x="2923399" y="1227613"/>
            <a:ext cx="3386500" cy="4431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cap="none" dirty="0">
                <a:solidFill>
                  <a:srgbClr val="672146"/>
                </a:solidFill>
                <a:latin typeface="Arial" panose="020B0604020202020204" pitchFamily="34" charset="0"/>
                <a:cs typeface="Arial" panose="020B0604020202020204" pitchFamily="34" charset="0"/>
              </a:rPr>
              <a:t>Conclusion</a:t>
            </a:r>
          </a:p>
        </p:txBody>
      </p:sp>
      <p:sp>
        <p:nvSpPr>
          <p:cNvPr id="5" name="Sub heading" descr="Sub heading"/>
          <p:cNvSpPr txBox="1">
            <a:spLocks/>
          </p:cNvSpPr>
          <p:nvPr/>
        </p:nvSpPr>
        <p:spPr>
          <a:xfrm>
            <a:off x="2923399" y="1871077"/>
            <a:ext cx="3386498" cy="4985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spc="100" baseline="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1800" b="1" cap="none" spc="0" dirty="0">
                <a:solidFill>
                  <a:srgbClr val="575756"/>
                </a:solidFill>
                <a:latin typeface="Arial" panose="020B0604020202020204" pitchFamily="34" charset="0"/>
                <a:cs typeface="Arial" panose="020B0604020202020204" pitchFamily="34" charset="0"/>
              </a:rPr>
              <a:t>Policy recommendations for future PSPO implementation</a:t>
            </a:r>
          </a:p>
        </p:txBody>
      </p:sp>
      <p:sp>
        <p:nvSpPr>
          <p:cNvPr id="7" name="Body copy" descr="Body copy"/>
          <p:cNvSpPr txBox="1">
            <a:spLocks/>
          </p:cNvSpPr>
          <p:nvPr/>
        </p:nvSpPr>
        <p:spPr>
          <a:xfrm>
            <a:off x="2923397" y="2569941"/>
            <a:ext cx="5468250" cy="3939540"/>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85750" algn="just">
              <a:lnSpc>
                <a:spcPct val="100000"/>
              </a:lnSpc>
              <a:spcBef>
                <a:spcPts val="0"/>
              </a:spcBef>
              <a:buFont typeface="Arial" panose="020B0604020202020204" pitchFamily="34" charset="0"/>
              <a:buChar char="•"/>
            </a:pPr>
            <a:r>
              <a:rPr lang="en-US" sz="1600" dirty="0">
                <a:solidFill>
                  <a:srgbClr val="575756"/>
                </a:solidFill>
                <a:latin typeface="Arial" panose="020B0604020202020204" pitchFamily="34" charset="0"/>
                <a:cs typeface="Arial" panose="020B0604020202020204" pitchFamily="34" charset="0"/>
              </a:rPr>
              <a:t>The ASB, Crime and Policing Act 2014 should be amended to establish a consultation framework with vulnerable population groups particularly impacted by the implementation of PSPOs. </a:t>
            </a:r>
          </a:p>
          <a:p>
            <a:pPr lvl="4" algn="just">
              <a:lnSpc>
                <a:spcPct val="100000"/>
              </a:lnSpc>
              <a:spcBef>
                <a:spcPts val="0"/>
              </a:spcBef>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US" sz="1600" dirty="0">
                <a:solidFill>
                  <a:srgbClr val="575756"/>
                </a:solidFill>
                <a:latin typeface="Arial" panose="020B0604020202020204" pitchFamily="34" charset="0"/>
                <a:cs typeface="Arial" panose="020B0604020202020204" pitchFamily="34" charset="0"/>
              </a:rPr>
              <a:t>Where insufficient consultation results are obtained from such population groups, PSPOs should not be pursued further by local authorities. </a:t>
            </a:r>
          </a:p>
          <a:p>
            <a:pPr marL="285750" lvl="4" indent="-285750" algn="just">
              <a:lnSpc>
                <a:spcPct val="100000"/>
              </a:lnSpc>
              <a:spcBef>
                <a:spcPts val="0"/>
              </a:spcBef>
              <a:buFont typeface="Arial" panose="020B0604020202020204" pitchFamily="34" charset="0"/>
              <a:buChar char="•"/>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endParaRPr lang="en-US" sz="1600" dirty="0">
              <a:solidFill>
                <a:srgbClr val="575756"/>
              </a:solidFill>
              <a:latin typeface="Arial" panose="020B0604020202020204" pitchFamily="34" charset="0"/>
              <a:cs typeface="Arial" panose="020B0604020202020204" pitchFamily="34" charset="0"/>
            </a:endParaRPr>
          </a:p>
          <a:p>
            <a:pPr lvl="4" algn="just">
              <a:lnSpc>
                <a:spcPct val="100000"/>
              </a:lnSpc>
              <a:spcBef>
                <a:spcPts val="0"/>
              </a:spcBef>
            </a:pPr>
            <a:endParaRPr lang="en-US" sz="1600" dirty="0">
              <a:solidFill>
                <a:srgbClr val="575756"/>
              </a:solidFill>
              <a:latin typeface="Arial" panose="020B0604020202020204" pitchFamily="34" charset="0"/>
              <a:cs typeface="Arial" panose="020B0604020202020204" pitchFamily="34" charset="0"/>
            </a:endParaRPr>
          </a:p>
          <a:p>
            <a:pPr marL="285750" lvl="4" indent="-285750" algn="just">
              <a:lnSpc>
                <a:spcPct val="100000"/>
              </a:lnSpc>
              <a:spcBef>
                <a:spcPts val="0"/>
              </a:spcBef>
              <a:buFont typeface="Arial" panose="020B0604020202020204" pitchFamily="34" charset="0"/>
              <a:buChar char="•"/>
            </a:pPr>
            <a:r>
              <a:rPr lang="en-US" sz="1600" dirty="0">
                <a:solidFill>
                  <a:srgbClr val="575756"/>
                </a:solidFill>
                <a:latin typeface="Arial" panose="020B0604020202020204" pitchFamily="34" charset="0"/>
                <a:cs typeface="Arial" panose="020B0604020202020204" pitchFamily="34" charset="0"/>
              </a:rPr>
              <a:t>Thinking to the future, E-PSPOs? </a:t>
            </a:r>
          </a:p>
        </p:txBody>
      </p:sp>
    </p:spTree>
    <p:extLst>
      <p:ext uri="{BB962C8B-B14F-4D97-AF65-F5344CB8AC3E}">
        <p14:creationId xmlns:p14="http://schemas.microsoft.com/office/powerpoint/2010/main" val="2346017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pening slide title" descr="Opening slide" hidden="1">
            <a:extLst>
              <a:ext uri="{FF2B5EF4-FFF2-40B4-BE49-F238E27FC236}">
                <a16:creationId xmlns:a16="http://schemas.microsoft.com/office/drawing/2014/main" id="{203EDA3D-AFF5-C945-8613-29996BE0A808}"/>
              </a:ext>
            </a:extLst>
          </p:cNvPr>
          <p:cNvSpPr>
            <a:spLocks noGrp="1"/>
          </p:cNvSpPr>
          <p:nvPr>
            <p:ph type="title" idx="4294967295"/>
          </p:nvPr>
        </p:nvSpPr>
        <p:spPr>
          <a:xfrm>
            <a:off x="938409" y="-1476197"/>
            <a:ext cx="10515600" cy="1325563"/>
          </a:xfrm>
        </p:spPr>
        <p:txBody>
          <a:bodyPr>
            <a:normAutofit/>
          </a:bodyPr>
          <a:lstStyle/>
          <a:p>
            <a:r>
              <a:rPr lang="en-US" sz="1400" dirty="0"/>
              <a:t>Opening slide</a:t>
            </a:r>
          </a:p>
        </p:txBody>
      </p:sp>
      <p:pic>
        <p:nvPicPr>
          <p:cNvPr id="8" name="Picture 7">
            <a:extLst>
              <a:ext uri="{FF2B5EF4-FFF2-40B4-BE49-F238E27FC236}">
                <a16:creationId xmlns:a16="http://schemas.microsoft.com/office/drawing/2014/main" id="{2B8CAE9D-AE68-9912-7900-52929D8E51FF}"/>
              </a:ext>
            </a:extLst>
          </p:cNvPr>
          <p:cNvPicPr>
            <a:picLocks noChangeAspect="1"/>
          </p:cNvPicPr>
          <p:nvPr/>
        </p:nvPicPr>
        <p:blipFill>
          <a:blip r:embed="rId3"/>
          <a:stretch>
            <a:fillRect/>
          </a:stretch>
        </p:blipFill>
        <p:spPr>
          <a:xfrm>
            <a:off x="652584" y="515328"/>
            <a:ext cx="2725273" cy="1848076"/>
          </a:xfrm>
          <a:prstGeom prst="rect">
            <a:avLst/>
          </a:prstGeom>
        </p:spPr>
      </p:pic>
      <p:sp>
        <p:nvSpPr>
          <p:cNvPr id="10" name="Heading" descr="Welcome">
            <a:extLst>
              <a:ext uri="{FF2B5EF4-FFF2-40B4-BE49-F238E27FC236}">
                <a16:creationId xmlns:a16="http://schemas.microsoft.com/office/drawing/2014/main" id="{E158F5AA-95C0-9FBE-3D68-2854932A38CF}"/>
              </a:ext>
            </a:extLst>
          </p:cNvPr>
          <p:cNvSpPr txBox="1">
            <a:spLocks/>
          </p:cNvSpPr>
          <p:nvPr/>
        </p:nvSpPr>
        <p:spPr>
          <a:xfrm>
            <a:off x="4029205" y="2047718"/>
            <a:ext cx="7510211" cy="2784352"/>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4000" cap="none" dirty="0">
                <a:solidFill>
                  <a:schemeClr val="bg1"/>
                </a:solidFill>
                <a:latin typeface="Arial" panose="020B0604020202020204" pitchFamily="34" charset="0"/>
                <a:cs typeface="Arial" panose="020B0604020202020204" pitchFamily="34" charset="0"/>
              </a:rPr>
              <a:t>Thank you!</a:t>
            </a:r>
          </a:p>
          <a:p>
            <a:pPr algn="r"/>
            <a:endParaRPr lang="en-US" sz="4000" cap="none" dirty="0">
              <a:solidFill>
                <a:schemeClr val="bg1"/>
              </a:solidFill>
              <a:latin typeface="Arial" panose="020B0604020202020204" pitchFamily="34" charset="0"/>
              <a:cs typeface="Arial" panose="020B0604020202020204" pitchFamily="34" charset="0"/>
            </a:endParaRPr>
          </a:p>
          <a:p>
            <a:pPr algn="r"/>
            <a:r>
              <a:rPr lang="en-US" sz="2800" cap="none" dirty="0">
                <a:solidFill>
                  <a:schemeClr val="bg1"/>
                </a:solidFill>
                <a:latin typeface="Arial" panose="020B0604020202020204" pitchFamily="34" charset="0"/>
                <a:cs typeface="Arial" panose="020B0604020202020204" pitchFamily="34" charset="0"/>
              </a:rPr>
              <a:t>Ben Archer </a:t>
            </a:r>
          </a:p>
          <a:p>
            <a:pPr algn="r"/>
            <a:r>
              <a:rPr lang="en-US" sz="2800" cap="none" dirty="0">
                <a:solidFill>
                  <a:schemeClr val="bg1"/>
                </a:solidFill>
                <a:latin typeface="Arial" panose="020B0604020202020204" pitchFamily="34" charset="0"/>
                <a:cs typeface="Arial" panose="020B0604020202020204" pitchFamily="34" charset="0"/>
              </a:rPr>
              <a:t>@benjaminarcher_</a:t>
            </a:r>
          </a:p>
          <a:p>
            <a:pPr algn="r"/>
            <a:r>
              <a:rPr lang="en-US" sz="2800" cap="none" dirty="0">
                <a:solidFill>
                  <a:srgbClr val="D6D2C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b.archer@shu.ac.uk</a:t>
            </a:r>
            <a:endParaRPr lang="en-US" sz="2800" cap="none" dirty="0">
              <a:solidFill>
                <a:srgbClr val="D6D2C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757026"/>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5971</TotalTime>
  <Words>961</Words>
  <Application>Microsoft Office PowerPoint</Application>
  <PresentationFormat>Widescreen</PresentationFormat>
  <Paragraphs>101</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Muli Black</vt:lpstr>
      <vt:lpstr>Mulish</vt:lpstr>
      <vt:lpstr>Mulish Black</vt:lpstr>
      <vt:lpstr>Mulish Medium</vt:lpstr>
      <vt:lpstr>Office Theme</vt:lpstr>
      <vt:lpstr>Opening slide</vt:lpstr>
      <vt:lpstr>Text with main image to the right</vt:lpstr>
      <vt:lpstr>Text with main image to the right</vt:lpstr>
      <vt:lpstr>Text with main image to the right</vt:lpstr>
      <vt:lpstr>Left image and text to the right</vt:lpstr>
      <vt:lpstr>Text, image and quote</vt:lpstr>
      <vt:lpstr>Text, image and quote</vt:lpstr>
      <vt:lpstr>Text with main image to the right</vt:lpstr>
      <vt:lpstr>Opening slide</vt:lpstr>
    </vt:vector>
  </TitlesOfParts>
  <Manager/>
  <Company>bilmaw creative</Company>
  <LinksUpToDate>false</LinksUpToDate>
  <SharedDoc>false</SharedDoc>
  <HyperlinkBase>https://creativemarket.com/bilmaw</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Bill Mawhinney</dc:creator>
  <cp:keywords/>
  <dc:description>© bilmaw creative</dc:description>
  <cp:lastModifiedBy>Archer, Benjamin</cp:lastModifiedBy>
  <cp:revision>686</cp:revision>
  <cp:lastPrinted>2017-05-29T17:03:53Z</cp:lastPrinted>
  <dcterms:created xsi:type="dcterms:W3CDTF">2017-05-24T15:16:35Z</dcterms:created>
  <dcterms:modified xsi:type="dcterms:W3CDTF">2022-07-05T12:43:29Z</dcterms:modified>
  <cp:category/>
</cp:coreProperties>
</file>