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619" r:id="rId3"/>
    <p:sldId id="621" r:id="rId4"/>
    <p:sldId id="617" r:id="rId5"/>
    <p:sldId id="264" r:id="rId6"/>
    <p:sldId id="263" r:id="rId7"/>
    <p:sldId id="622" r:id="rId8"/>
    <p:sldId id="618" r:id="rId9"/>
    <p:sldId id="260" r:id="rId10"/>
    <p:sldId id="261" r:id="rId11"/>
    <p:sldId id="623" r:id="rId12"/>
    <p:sldId id="256" r:id="rId13"/>
    <p:sldId id="265" r:id="rId14"/>
    <p:sldId id="266" r:id="rId15"/>
    <p:sldId id="269" r:id="rId16"/>
    <p:sldId id="268" r:id="rId17"/>
    <p:sldId id="267" r:id="rId18"/>
    <p:sldId id="616" r:id="rId19"/>
    <p:sldId id="257" r:id="rId20"/>
    <p:sldId id="61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794"/>
    <a:srgbClr val="BEF0EF"/>
    <a:srgbClr val="FDCC0E"/>
    <a:srgbClr val="3ED2CE"/>
    <a:srgbClr val="A4EAE8"/>
    <a:srgbClr val="FED950"/>
    <a:srgbClr val="E7F9F9"/>
    <a:srgbClr val="F9AB13"/>
    <a:srgbClr val="342E35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4B1F3-225B-43CC-8C09-2C1DC0BE8BB8}" v="1988" dt="2022-06-29T15:00:42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>
        <p:scale>
          <a:sx n="50" d="100"/>
          <a:sy n="50" d="100"/>
        </p:scale>
        <p:origin x="12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Robinson" userId="7a3b0c0c-7c31-4507-9b53-899e48182bdc" providerId="ADAL" clId="{1644B1F3-225B-43CC-8C09-2C1DC0BE8BB8}"/>
    <pc:docChg chg="undo redo custSel addSld delSld modSld sldOrd">
      <pc:chgData name="Caitlin Robinson" userId="7a3b0c0c-7c31-4507-9b53-899e48182bdc" providerId="ADAL" clId="{1644B1F3-225B-43CC-8C09-2C1DC0BE8BB8}" dt="2022-06-29T15:13:49.628" v="10432" actId="404"/>
      <pc:docMkLst>
        <pc:docMk/>
      </pc:docMkLst>
      <pc:sldChg chg="modSp mod">
        <pc:chgData name="Caitlin Robinson" userId="7a3b0c0c-7c31-4507-9b53-899e48182bdc" providerId="ADAL" clId="{1644B1F3-225B-43CC-8C09-2C1DC0BE8BB8}" dt="2022-06-29T14:24:56.807" v="8500" actId="207"/>
        <pc:sldMkLst>
          <pc:docMk/>
          <pc:sldMk cId="3969229926" sldId="256"/>
        </pc:sldMkLst>
        <pc:spChg chg="mod">
          <ac:chgData name="Caitlin Robinson" userId="7a3b0c0c-7c31-4507-9b53-899e48182bdc" providerId="ADAL" clId="{1644B1F3-225B-43CC-8C09-2C1DC0BE8BB8}" dt="2022-06-29T14:24:56.807" v="8500" actId="207"/>
          <ac:spMkLst>
            <pc:docMk/>
            <pc:sldMk cId="3969229926" sldId="256"/>
            <ac:spMk id="10" creationId="{2DA3356C-313A-FE04-3133-2FD114CB58F1}"/>
          </ac:spMkLst>
        </pc:spChg>
        <pc:spChg chg="mod">
          <ac:chgData name="Caitlin Robinson" userId="7a3b0c0c-7c31-4507-9b53-899e48182bdc" providerId="ADAL" clId="{1644B1F3-225B-43CC-8C09-2C1DC0BE8BB8}" dt="2022-06-29T14:02:07.478" v="7861" actId="1035"/>
          <ac:spMkLst>
            <pc:docMk/>
            <pc:sldMk cId="3969229926" sldId="256"/>
            <ac:spMk id="19" creationId="{AF6C31A8-A3FE-021B-8CE5-B40B0BFFBF6B}"/>
          </ac:spMkLst>
        </pc:spChg>
        <pc:spChg chg="mod">
          <ac:chgData name="Caitlin Robinson" userId="7a3b0c0c-7c31-4507-9b53-899e48182bdc" providerId="ADAL" clId="{1644B1F3-225B-43CC-8C09-2C1DC0BE8BB8}" dt="2022-06-29T14:02:14.020" v="7867" actId="1076"/>
          <ac:spMkLst>
            <pc:docMk/>
            <pc:sldMk cId="3969229926" sldId="256"/>
            <ac:spMk id="23" creationId="{5E0F5CFA-7AB5-7D1C-9BC4-81CFCDCB2BD9}"/>
          </ac:spMkLst>
        </pc:spChg>
        <pc:spChg chg="mod">
          <ac:chgData name="Caitlin Robinson" userId="7a3b0c0c-7c31-4507-9b53-899e48182bdc" providerId="ADAL" clId="{1644B1F3-225B-43CC-8C09-2C1DC0BE8BB8}" dt="2022-06-29T13:49:05.786" v="7193" actId="207"/>
          <ac:spMkLst>
            <pc:docMk/>
            <pc:sldMk cId="3969229926" sldId="256"/>
            <ac:spMk id="46" creationId="{5EA2412A-6064-BB95-36EA-F5BE5EE26F71}"/>
          </ac:spMkLst>
        </pc:spChg>
      </pc:sldChg>
      <pc:sldChg chg="addSp modSp mod">
        <pc:chgData name="Caitlin Robinson" userId="7a3b0c0c-7c31-4507-9b53-899e48182bdc" providerId="ADAL" clId="{1644B1F3-225B-43CC-8C09-2C1DC0BE8BB8}" dt="2022-06-29T10:08:54.593" v="212" actId="20577"/>
        <pc:sldMkLst>
          <pc:docMk/>
          <pc:sldMk cId="296320345" sldId="257"/>
        </pc:sldMkLst>
        <pc:spChg chg="add mod">
          <ac:chgData name="Caitlin Robinson" userId="7a3b0c0c-7c31-4507-9b53-899e48182bdc" providerId="ADAL" clId="{1644B1F3-225B-43CC-8C09-2C1DC0BE8BB8}" dt="2022-06-29T10:08:54.593" v="212" actId="20577"/>
          <ac:spMkLst>
            <pc:docMk/>
            <pc:sldMk cId="296320345" sldId="257"/>
            <ac:spMk id="3" creationId="{3E4A2016-8193-D754-A151-BFB3081FD764}"/>
          </ac:spMkLst>
        </pc:spChg>
      </pc:sldChg>
      <pc:sldChg chg="addSp delSp modSp mod">
        <pc:chgData name="Caitlin Robinson" userId="7a3b0c0c-7c31-4507-9b53-899e48182bdc" providerId="ADAL" clId="{1644B1F3-225B-43CC-8C09-2C1DC0BE8BB8}" dt="2022-06-29T13:33:49.150" v="6552" actId="14100"/>
        <pc:sldMkLst>
          <pc:docMk/>
          <pc:sldMk cId="1310655412" sldId="258"/>
        </pc:sldMkLst>
        <pc:spChg chg="add del mod">
          <ac:chgData name="Caitlin Robinson" userId="7a3b0c0c-7c31-4507-9b53-899e48182bdc" providerId="ADAL" clId="{1644B1F3-225B-43CC-8C09-2C1DC0BE8BB8}" dt="2022-06-29T13:32:01.638" v="6494" actId="1076"/>
          <ac:spMkLst>
            <pc:docMk/>
            <pc:sldMk cId="1310655412" sldId="258"/>
            <ac:spMk id="7" creationId="{8F1AF084-2E61-1D21-8E47-C849DA9E7786}"/>
          </ac:spMkLst>
        </pc:spChg>
        <pc:spChg chg="add del">
          <ac:chgData name="Caitlin Robinson" userId="7a3b0c0c-7c31-4507-9b53-899e48182bdc" providerId="ADAL" clId="{1644B1F3-225B-43CC-8C09-2C1DC0BE8BB8}" dt="2022-06-28T16:52:25.746" v="1" actId="478"/>
          <ac:spMkLst>
            <pc:docMk/>
            <pc:sldMk cId="1310655412" sldId="258"/>
            <ac:spMk id="9" creationId="{07D3EAE6-09C2-9A56-80FD-12AD8E5A0DDE}"/>
          </ac:spMkLst>
        </pc:spChg>
        <pc:spChg chg="add del">
          <ac:chgData name="Caitlin Robinson" userId="7a3b0c0c-7c31-4507-9b53-899e48182bdc" providerId="ADAL" clId="{1644B1F3-225B-43CC-8C09-2C1DC0BE8BB8}" dt="2022-06-28T16:53:08.585" v="3" actId="478"/>
          <ac:spMkLst>
            <pc:docMk/>
            <pc:sldMk cId="1310655412" sldId="258"/>
            <ac:spMk id="10" creationId="{AAA3FA65-164B-2908-77BE-BD1F0D2006CD}"/>
          </ac:spMkLst>
        </pc:spChg>
        <pc:spChg chg="add del mod ord">
          <ac:chgData name="Caitlin Robinson" userId="7a3b0c0c-7c31-4507-9b53-899e48182bdc" providerId="ADAL" clId="{1644B1F3-225B-43CC-8C09-2C1DC0BE8BB8}" dt="2022-06-28T17:00:50.096" v="147" actId="478"/>
          <ac:spMkLst>
            <pc:docMk/>
            <pc:sldMk cId="1310655412" sldId="258"/>
            <ac:spMk id="12" creationId="{D23B0FDC-5B75-8228-9D1F-C7CA7F0E7F36}"/>
          </ac:spMkLst>
        </pc:spChg>
        <pc:spChg chg="add del mod ord">
          <ac:chgData name="Caitlin Robinson" userId="7a3b0c0c-7c31-4507-9b53-899e48182bdc" providerId="ADAL" clId="{1644B1F3-225B-43CC-8C09-2C1DC0BE8BB8}" dt="2022-06-28T17:00:48.773" v="146" actId="478"/>
          <ac:spMkLst>
            <pc:docMk/>
            <pc:sldMk cId="1310655412" sldId="258"/>
            <ac:spMk id="17" creationId="{BF441C0A-18B1-09A3-2598-E1ED1632175D}"/>
          </ac:spMkLst>
        </pc:spChg>
        <pc:spChg chg="add del mod ord">
          <ac:chgData name="Caitlin Robinson" userId="7a3b0c0c-7c31-4507-9b53-899e48182bdc" providerId="ADAL" clId="{1644B1F3-225B-43CC-8C09-2C1DC0BE8BB8}" dt="2022-06-29T12:08:39.799" v="4497" actId="478"/>
          <ac:spMkLst>
            <pc:docMk/>
            <pc:sldMk cId="1310655412" sldId="258"/>
            <ac:spMk id="18" creationId="{69A143FE-93E3-041E-91E4-2088E34EF21A}"/>
          </ac:spMkLst>
        </pc:spChg>
        <pc:spChg chg="add del mod">
          <ac:chgData name="Caitlin Robinson" userId="7a3b0c0c-7c31-4507-9b53-899e48182bdc" providerId="ADAL" clId="{1644B1F3-225B-43CC-8C09-2C1DC0BE8BB8}" dt="2022-06-29T12:08:38.188" v="4496" actId="478"/>
          <ac:spMkLst>
            <pc:docMk/>
            <pc:sldMk cId="1310655412" sldId="258"/>
            <ac:spMk id="19" creationId="{B8AEFA5C-5CD2-EAC9-2E85-5BF1BA8FBE76}"/>
          </ac:spMkLst>
        </pc:spChg>
        <pc:spChg chg="add mod">
          <ac:chgData name="Caitlin Robinson" userId="7a3b0c0c-7c31-4507-9b53-899e48182bdc" providerId="ADAL" clId="{1644B1F3-225B-43CC-8C09-2C1DC0BE8BB8}" dt="2022-06-29T13:33:44.418" v="6551" actId="14100"/>
          <ac:spMkLst>
            <pc:docMk/>
            <pc:sldMk cId="1310655412" sldId="258"/>
            <ac:spMk id="23" creationId="{03869864-5025-9E67-6684-8D492D4E30D4}"/>
          </ac:spMkLst>
        </pc:spChg>
        <pc:spChg chg="add mod ord">
          <ac:chgData name="Caitlin Robinson" userId="7a3b0c0c-7c31-4507-9b53-899e48182bdc" providerId="ADAL" clId="{1644B1F3-225B-43CC-8C09-2C1DC0BE8BB8}" dt="2022-06-29T13:33:07.802" v="6541" actId="14100"/>
          <ac:spMkLst>
            <pc:docMk/>
            <pc:sldMk cId="1310655412" sldId="258"/>
            <ac:spMk id="24" creationId="{AB76E676-81EE-2BD2-43A7-755045E74550}"/>
          </ac:spMkLst>
        </pc:spChg>
        <pc:spChg chg="add mod">
          <ac:chgData name="Caitlin Robinson" userId="7a3b0c0c-7c31-4507-9b53-899e48182bdc" providerId="ADAL" clId="{1644B1F3-225B-43CC-8C09-2C1DC0BE8BB8}" dt="2022-06-29T11:57:41.062" v="4473" actId="14100"/>
          <ac:spMkLst>
            <pc:docMk/>
            <pc:sldMk cId="1310655412" sldId="258"/>
            <ac:spMk id="26" creationId="{37705C16-23BD-0EE6-617A-E27BFDFB508B}"/>
          </ac:spMkLst>
        </pc:spChg>
        <pc:spChg chg="add mod ord">
          <ac:chgData name="Caitlin Robinson" userId="7a3b0c0c-7c31-4507-9b53-899e48182bdc" providerId="ADAL" clId="{1644B1F3-225B-43CC-8C09-2C1DC0BE8BB8}" dt="2022-06-29T13:33:49.150" v="6552" actId="14100"/>
          <ac:spMkLst>
            <pc:docMk/>
            <pc:sldMk cId="1310655412" sldId="258"/>
            <ac:spMk id="27" creationId="{9B000FFF-25D0-60EE-49CE-C2C91BCF7799}"/>
          </ac:spMkLst>
        </pc:spChg>
        <pc:spChg chg="add mod">
          <ac:chgData name="Caitlin Robinson" userId="7a3b0c0c-7c31-4507-9b53-899e48182bdc" providerId="ADAL" clId="{1644B1F3-225B-43CC-8C09-2C1DC0BE8BB8}" dt="2022-06-29T11:57:33.180" v="4472" actId="14100"/>
          <ac:spMkLst>
            <pc:docMk/>
            <pc:sldMk cId="1310655412" sldId="258"/>
            <ac:spMk id="28" creationId="{255DBC0B-593C-47D3-74FD-4A48457DF0D9}"/>
          </ac:spMkLst>
        </pc:spChg>
        <pc:picChg chg="mod">
          <ac:chgData name="Caitlin Robinson" userId="7a3b0c0c-7c31-4507-9b53-899e48182bdc" providerId="ADAL" clId="{1644B1F3-225B-43CC-8C09-2C1DC0BE8BB8}" dt="2022-06-29T13:31:54.266" v="6493" actId="1076"/>
          <ac:picMkLst>
            <pc:docMk/>
            <pc:sldMk cId="1310655412" sldId="258"/>
            <ac:picMk id="9218" creationId="{03AD3999-8198-39A6-54E8-E2BB85A3CD3B}"/>
          </ac:picMkLst>
        </pc:picChg>
        <pc:cxnChg chg="add del mod">
          <ac:chgData name="Caitlin Robinson" userId="7a3b0c0c-7c31-4507-9b53-899e48182bdc" providerId="ADAL" clId="{1644B1F3-225B-43CC-8C09-2C1DC0BE8BB8}" dt="2022-06-29T11:49:14.424" v="4260" actId="478"/>
          <ac:cxnSpMkLst>
            <pc:docMk/>
            <pc:sldMk cId="1310655412" sldId="258"/>
            <ac:cxnSpMk id="4" creationId="{DF640355-6029-E3FC-AC36-D89281B37E8E}"/>
          </ac:cxnSpMkLst>
        </pc:cxnChg>
        <pc:cxnChg chg="add del mod">
          <ac:chgData name="Caitlin Robinson" userId="7a3b0c0c-7c31-4507-9b53-899e48182bdc" providerId="ADAL" clId="{1644B1F3-225B-43CC-8C09-2C1DC0BE8BB8}" dt="2022-06-29T11:51:39.978" v="4295" actId="478"/>
          <ac:cxnSpMkLst>
            <pc:docMk/>
            <pc:sldMk cId="1310655412" sldId="258"/>
            <ac:cxnSpMk id="8" creationId="{43D26605-604E-7D31-C561-EC4B340DD8F1}"/>
          </ac:cxnSpMkLst>
        </pc:cxnChg>
        <pc:cxnChg chg="add del mod">
          <ac:chgData name="Caitlin Robinson" userId="7a3b0c0c-7c31-4507-9b53-899e48182bdc" providerId="ADAL" clId="{1644B1F3-225B-43CC-8C09-2C1DC0BE8BB8}" dt="2022-06-29T11:51:38.461" v="4294" actId="478"/>
          <ac:cxnSpMkLst>
            <pc:docMk/>
            <pc:sldMk cId="1310655412" sldId="258"/>
            <ac:cxnSpMk id="13" creationId="{57135AF7-7604-3E47-01E6-73D552D8B378}"/>
          </ac:cxnSpMkLst>
        </pc:cxnChg>
        <pc:cxnChg chg="add del mod">
          <ac:chgData name="Caitlin Robinson" userId="7a3b0c0c-7c31-4507-9b53-899e48182bdc" providerId="ADAL" clId="{1644B1F3-225B-43CC-8C09-2C1DC0BE8BB8}" dt="2022-06-29T11:50:18.544" v="4283" actId="478"/>
          <ac:cxnSpMkLst>
            <pc:docMk/>
            <pc:sldMk cId="1310655412" sldId="258"/>
            <ac:cxnSpMk id="16" creationId="{ACEE22AF-7A09-D385-E9D5-903173FA6289}"/>
          </ac:cxnSpMkLst>
        </pc:cxnChg>
        <pc:cxnChg chg="add del mod">
          <ac:chgData name="Caitlin Robinson" userId="7a3b0c0c-7c31-4507-9b53-899e48182bdc" providerId="ADAL" clId="{1644B1F3-225B-43CC-8C09-2C1DC0BE8BB8}" dt="2022-06-29T11:51:36.886" v="4293" actId="478"/>
          <ac:cxnSpMkLst>
            <pc:docMk/>
            <pc:sldMk cId="1310655412" sldId="258"/>
            <ac:cxnSpMk id="20" creationId="{5839521C-B600-0150-BAAB-FB8101998B78}"/>
          </ac:cxnSpMkLst>
        </pc:cxnChg>
        <pc:cxnChg chg="add del mod">
          <ac:chgData name="Caitlin Robinson" userId="7a3b0c0c-7c31-4507-9b53-899e48182bdc" providerId="ADAL" clId="{1644B1F3-225B-43CC-8C09-2C1DC0BE8BB8}" dt="2022-06-29T11:51:35.210" v="4292" actId="478"/>
          <ac:cxnSpMkLst>
            <pc:docMk/>
            <pc:sldMk cId="1310655412" sldId="258"/>
            <ac:cxnSpMk id="21" creationId="{525C9522-1678-76FE-A5FC-78B61906057E}"/>
          </ac:cxnSpMkLst>
        </pc:cxnChg>
        <pc:cxnChg chg="add del mod">
          <ac:chgData name="Caitlin Robinson" userId="7a3b0c0c-7c31-4507-9b53-899e48182bdc" providerId="ADAL" clId="{1644B1F3-225B-43CC-8C09-2C1DC0BE8BB8}" dt="2022-06-29T11:51:33.349" v="4291" actId="478"/>
          <ac:cxnSpMkLst>
            <pc:docMk/>
            <pc:sldMk cId="1310655412" sldId="258"/>
            <ac:cxnSpMk id="22" creationId="{33EEC564-41B3-4339-0116-2F13D5FA9B90}"/>
          </ac:cxnSpMkLst>
        </pc:cxnChg>
      </pc:sldChg>
      <pc:sldChg chg="del">
        <pc:chgData name="Caitlin Robinson" userId="7a3b0c0c-7c31-4507-9b53-899e48182bdc" providerId="ADAL" clId="{1644B1F3-225B-43CC-8C09-2C1DC0BE8BB8}" dt="2022-06-28T17:02:26.185" v="158" actId="47"/>
        <pc:sldMkLst>
          <pc:docMk/>
          <pc:sldMk cId="135285800" sldId="259"/>
        </pc:sldMkLst>
      </pc:sldChg>
      <pc:sldChg chg="addSp delSp modSp mod">
        <pc:chgData name="Caitlin Robinson" userId="7a3b0c0c-7c31-4507-9b53-899e48182bdc" providerId="ADAL" clId="{1644B1F3-225B-43CC-8C09-2C1DC0BE8BB8}" dt="2022-06-29T14:43:54.563" v="9445" actId="207"/>
        <pc:sldMkLst>
          <pc:docMk/>
          <pc:sldMk cId="3529700035" sldId="260"/>
        </pc:sldMkLst>
        <pc:spChg chg="del">
          <ac:chgData name="Caitlin Robinson" userId="7a3b0c0c-7c31-4507-9b53-899e48182bdc" providerId="ADAL" clId="{1644B1F3-225B-43CC-8C09-2C1DC0BE8BB8}" dt="2022-06-29T11:16:00.157" v="3118" actId="478"/>
          <ac:spMkLst>
            <pc:docMk/>
            <pc:sldMk cId="3529700035" sldId="260"/>
            <ac:spMk id="6" creationId="{24920F4A-FA76-1A5E-4D8C-4F50732D4B47}"/>
          </ac:spMkLst>
        </pc:spChg>
        <pc:spChg chg="mod">
          <ac:chgData name="Caitlin Robinson" userId="7a3b0c0c-7c31-4507-9b53-899e48182bdc" providerId="ADAL" clId="{1644B1F3-225B-43CC-8C09-2C1DC0BE8BB8}" dt="2022-06-29T14:43:54.563" v="9445" actId="207"/>
          <ac:spMkLst>
            <pc:docMk/>
            <pc:sldMk cId="3529700035" sldId="260"/>
            <ac:spMk id="8" creationId="{DF88BD89-323C-3801-41D0-6627F9AFBE84}"/>
          </ac:spMkLst>
        </pc:spChg>
        <pc:spChg chg="mod">
          <ac:chgData name="Caitlin Robinson" userId="7a3b0c0c-7c31-4507-9b53-899e48182bdc" providerId="ADAL" clId="{1644B1F3-225B-43CC-8C09-2C1DC0BE8BB8}" dt="2022-06-29T13:28:32.971" v="5984" actId="1037"/>
          <ac:spMkLst>
            <pc:docMk/>
            <pc:sldMk cId="3529700035" sldId="260"/>
            <ac:spMk id="12" creationId="{DED0420E-7F87-AAFC-C6E0-45D8059D6850}"/>
          </ac:spMkLst>
        </pc:spChg>
        <pc:spChg chg="add mod">
          <ac:chgData name="Caitlin Robinson" userId="7a3b0c0c-7c31-4507-9b53-899e48182bdc" providerId="ADAL" clId="{1644B1F3-225B-43CC-8C09-2C1DC0BE8BB8}" dt="2022-06-29T11:16:08.909" v="3150" actId="20577"/>
          <ac:spMkLst>
            <pc:docMk/>
            <pc:sldMk cId="3529700035" sldId="260"/>
            <ac:spMk id="13" creationId="{BE82C93B-2EBE-A3B6-659A-13DEF0B1B4C6}"/>
          </ac:spMkLst>
        </pc:spChg>
        <pc:spChg chg="mod">
          <ac:chgData name="Caitlin Robinson" userId="7a3b0c0c-7c31-4507-9b53-899e48182bdc" providerId="ADAL" clId="{1644B1F3-225B-43CC-8C09-2C1DC0BE8BB8}" dt="2022-06-29T13:28:32.971" v="5984" actId="1037"/>
          <ac:spMkLst>
            <pc:docMk/>
            <pc:sldMk cId="3529700035" sldId="260"/>
            <ac:spMk id="14" creationId="{69B6A35E-01EC-99A9-1417-38B57564CBB9}"/>
          </ac:spMkLst>
        </pc:spChg>
        <pc:spChg chg="add del mod">
          <ac:chgData name="Caitlin Robinson" userId="7a3b0c0c-7c31-4507-9b53-899e48182bdc" providerId="ADAL" clId="{1644B1F3-225B-43CC-8C09-2C1DC0BE8BB8}" dt="2022-06-29T11:16:16.748" v="3152" actId="478"/>
          <ac:spMkLst>
            <pc:docMk/>
            <pc:sldMk cId="3529700035" sldId="260"/>
            <ac:spMk id="15" creationId="{F0A6BF26-0A19-FFD0-6C59-0ED9D71EC99F}"/>
          </ac:spMkLst>
        </pc:spChg>
        <pc:spChg chg="mod">
          <ac:chgData name="Caitlin Robinson" userId="7a3b0c0c-7c31-4507-9b53-899e48182bdc" providerId="ADAL" clId="{1644B1F3-225B-43CC-8C09-2C1DC0BE8BB8}" dt="2022-06-29T13:28:32.971" v="5984" actId="1037"/>
          <ac:spMkLst>
            <pc:docMk/>
            <pc:sldMk cId="3529700035" sldId="260"/>
            <ac:spMk id="16" creationId="{1FC2D449-250E-C683-601B-BB6E45EFE16A}"/>
          </ac:spMkLst>
        </pc:spChg>
        <pc:spChg chg="mod">
          <ac:chgData name="Caitlin Robinson" userId="7a3b0c0c-7c31-4507-9b53-899e48182bdc" providerId="ADAL" clId="{1644B1F3-225B-43CC-8C09-2C1DC0BE8BB8}" dt="2022-06-29T13:28:32.971" v="5984" actId="1037"/>
          <ac:spMkLst>
            <pc:docMk/>
            <pc:sldMk cId="3529700035" sldId="260"/>
            <ac:spMk id="30" creationId="{3A3B7122-8546-92D8-C8FB-D993793AD755}"/>
          </ac:spMkLst>
        </pc:spChg>
        <pc:spChg chg="mod">
          <ac:chgData name="Caitlin Robinson" userId="7a3b0c0c-7c31-4507-9b53-899e48182bdc" providerId="ADAL" clId="{1644B1F3-225B-43CC-8C09-2C1DC0BE8BB8}" dt="2022-06-29T13:28:32.971" v="5984" actId="1037"/>
          <ac:spMkLst>
            <pc:docMk/>
            <pc:sldMk cId="3529700035" sldId="260"/>
            <ac:spMk id="31" creationId="{84C94E67-1995-92EE-BE52-1D694E59913A}"/>
          </ac:spMkLst>
        </pc:spChg>
        <pc:picChg chg="mod">
          <ac:chgData name="Caitlin Robinson" userId="7a3b0c0c-7c31-4507-9b53-899e48182bdc" providerId="ADAL" clId="{1644B1F3-225B-43CC-8C09-2C1DC0BE8BB8}" dt="2022-06-29T13:28:32.971" v="5984" actId="1037"/>
          <ac:picMkLst>
            <pc:docMk/>
            <pc:sldMk cId="3529700035" sldId="260"/>
            <ac:picMk id="17" creationId="{3FEAFDBC-8BCD-940A-5002-6E24252F1500}"/>
          </ac:picMkLst>
        </pc:picChg>
        <pc:picChg chg="mod">
          <ac:chgData name="Caitlin Robinson" userId="7a3b0c0c-7c31-4507-9b53-899e48182bdc" providerId="ADAL" clId="{1644B1F3-225B-43CC-8C09-2C1DC0BE8BB8}" dt="2022-06-29T13:28:32.971" v="5984" actId="1037"/>
          <ac:picMkLst>
            <pc:docMk/>
            <pc:sldMk cId="3529700035" sldId="260"/>
            <ac:picMk id="21" creationId="{E46B4A60-7DBD-3FBC-6637-26F5F4ACE42D}"/>
          </ac:picMkLst>
        </pc:picChg>
        <pc:picChg chg="mod">
          <ac:chgData name="Caitlin Robinson" userId="7a3b0c0c-7c31-4507-9b53-899e48182bdc" providerId="ADAL" clId="{1644B1F3-225B-43CC-8C09-2C1DC0BE8BB8}" dt="2022-06-29T13:28:32.971" v="5984" actId="1037"/>
          <ac:picMkLst>
            <pc:docMk/>
            <pc:sldMk cId="3529700035" sldId="260"/>
            <ac:picMk id="27" creationId="{FB4E1856-CF4C-B449-9A18-9498208A44E7}"/>
          </ac:picMkLst>
        </pc:picChg>
        <pc:picChg chg="mod">
          <ac:chgData name="Caitlin Robinson" userId="7a3b0c0c-7c31-4507-9b53-899e48182bdc" providerId="ADAL" clId="{1644B1F3-225B-43CC-8C09-2C1DC0BE8BB8}" dt="2022-06-29T13:28:32.971" v="5984" actId="1037"/>
          <ac:picMkLst>
            <pc:docMk/>
            <pc:sldMk cId="3529700035" sldId="260"/>
            <ac:picMk id="29" creationId="{EF93D678-3346-8151-3AF2-0902458E34E4}"/>
          </ac:picMkLst>
        </pc:picChg>
      </pc:sldChg>
      <pc:sldChg chg="modSp mod">
        <pc:chgData name="Caitlin Robinson" userId="7a3b0c0c-7c31-4507-9b53-899e48182bdc" providerId="ADAL" clId="{1644B1F3-225B-43CC-8C09-2C1DC0BE8BB8}" dt="2022-06-29T13:48:56.224" v="7192" actId="20577"/>
        <pc:sldMkLst>
          <pc:docMk/>
          <pc:sldMk cId="1835147394" sldId="261"/>
        </pc:sldMkLst>
        <pc:spChg chg="mod">
          <ac:chgData name="Caitlin Robinson" userId="7a3b0c0c-7c31-4507-9b53-899e48182bdc" providerId="ADAL" clId="{1644B1F3-225B-43CC-8C09-2C1DC0BE8BB8}" dt="2022-06-29T11:16:39.402" v="3172" actId="1035"/>
          <ac:spMkLst>
            <pc:docMk/>
            <pc:sldMk cId="1835147394" sldId="261"/>
            <ac:spMk id="15" creationId="{BB5F281E-8D2D-DC61-75AF-E91331BC35D7}"/>
          </ac:spMkLst>
        </pc:spChg>
        <pc:spChg chg="mod">
          <ac:chgData name="Caitlin Robinson" userId="7a3b0c0c-7c31-4507-9b53-899e48182bdc" providerId="ADAL" clId="{1644B1F3-225B-43CC-8C09-2C1DC0BE8BB8}" dt="2022-06-29T13:48:56.224" v="7192" actId="20577"/>
          <ac:spMkLst>
            <pc:docMk/>
            <pc:sldMk cId="1835147394" sldId="261"/>
            <ac:spMk id="16" creationId="{0A4B4257-FF4E-6D5C-512C-98441A64A4FA}"/>
          </ac:spMkLst>
        </pc:spChg>
        <pc:spChg chg="mod">
          <ac:chgData name="Caitlin Robinson" userId="7a3b0c0c-7c31-4507-9b53-899e48182bdc" providerId="ADAL" clId="{1644B1F3-225B-43CC-8C09-2C1DC0BE8BB8}" dt="2022-06-29T13:30:50.862" v="6424" actId="20577"/>
          <ac:spMkLst>
            <pc:docMk/>
            <pc:sldMk cId="1835147394" sldId="261"/>
            <ac:spMk id="21" creationId="{8498DA09-AD3D-C2C4-018E-5BB321210360}"/>
          </ac:spMkLst>
        </pc:spChg>
        <pc:spChg chg="mod">
          <ac:chgData name="Caitlin Robinson" userId="7a3b0c0c-7c31-4507-9b53-899e48182bdc" providerId="ADAL" clId="{1644B1F3-225B-43CC-8C09-2C1DC0BE8BB8}" dt="2022-06-29T13:31:01.462" v="6438" actId="20577"/>
          <ac:spMkLst>
            <pc:docMk/>
            <pc:sldMk cId="1835147394" sldId="261"/>
            <ac:spMk id="23" creationId="{D1F50668-E476-4F53-36D0-15C004A3361A}"/>
          </ac:spMkLst>
        </pc:spChg>
        <pc:spChg chg="mod">
          <ac:chgData name="Caitlin Robinson" userId="7a3b0c0c-7c31-4507-9b53-899e48182bdc" providerId="ADAL" clId="{1644B1F3-225B-43CC-8C09-2C1DC0BE8BB8}" dt="2022-06-29T13:31:18.145" v="6459" actId="14100"/>
          <ac:spMkLst>
            <pc:docMk/>
            <pc:sldMk cId="1835147394" sldId="261"/>
            <ac:spMk id="24" creationId="{F5ED2763-6869-DA43-335D-96C2472D1C74}"/>
          </ac:spMkLst>
        </pc:spChg>
      </pc:sldChg>
      <pc:sldChg chg="del">
        <pc:chgData name="Caitlin Robinson" userId="7a3b0c0c-7c31-4507-9b53-899e48182bdc" providerId="ADAL" clId="{1644B1F3-225B-43CC-8C09-2C1DC0BE8BB8}" dt="2022-06-28T17:02:25.368" v="157" actId="47"/>
        <pc:sldMkLst>
          <pc:docMk/>
          <pc:sldMk cId="3743659987" sldId="262"/>
        </pc:sldMkLst>
      </pc:sldChg>
      <pc:sldChg chg="addSp delSp modSp mod modAnim">
        <pc:chgData name="Caitlin Robinson" userId="7a3b0c0c-7c31-4507-9b53-899e48182bdc" providerId="ADAL" clId="{1644B1F3-225B-43CC-8C09-2C1DC0BE8BB8}" dt="2022-06-29T14:43:28.061" v="9437" actId="403"/>
        <pc:sldMkLst>
          <pc:docMk/>
          <pc:sldMk cId="2405444489" sldId="263"/>
        </pc:sldMkLst>
        <pc:spChg chg="add mod">
          <ac:chgData name="Caitlin Robinson" userId="7a3b0c0c-7c31-4507-9b53-899e48182bdc" providerId="ADAL" clId="{1644B1F3-225B-43CC-8C09-2C1DC0BE8BB8}" dt="2022-06-29T13:25:11.869" v="5798" actId="1036"/>
          <ac:spMkLst>
            <pc:docMk/>
            <pc:sldMk cId="2405444489" sldId="263"/>
            <ac:spMk id="12" creationId="{DE767EA8-14FB-B0A2-871F-F2F41640D826}"/>
          </ac:spMkLst>
        </pc:spChg>
        <pc:spChg chg="add mod">
          <ac:chgData name="Caitlin Robinson" userId="7a3b0c0c-7c31-4507-9b53-899e48182bdc" providerId="ADAL" clId="{1644B1F3-225B-43CC-8C09-2C1DC0BE8BB8}" dt="2022-06-29T13:25:01.673" v="5791" actId="1035"/>
          <ac:spMkLst>
            <pc:docMk/>
            <pc:sldMk cId="2405444489" sldId="263"/>
            <ac:spMk id="13" creationId="{CFE7DDE9-733B-4A43-F428-BE624B2CBE09}"/>
          </ac:spMkLst>
        </pc:spChg>
        <pc:spChg chg="add del mod">
          <ac:chgData name="Caitlin Robinson" userId="7a3b0c0c-7c31-4507-9b53-899e48182bdc" providerId="ADAL" clId="{1644B1F3-225B-43CC-8C09-2C1DC0BE8BB8}" dt="2022-06-29T11:16:32.870" v="3163" actId="478"/>
          <ac:spMkLst>
            <pc:docMk/>
            <pc:sldMk cId="2405444489" sldId="263"/>
            <ac:spMk id="14" creationId="{29317023-3BDA-0943-CEEE-ACC7F7247361}"/>
          </ac:spMkLst>
        </pc:spChg>
        <pc:spChg chg="mod">
          <ac:chgData name="Caitlin Robinson" userId="7a3b0c0c-7c31-4507-9b53-899e48182bdc" providerId="ADAL" clId="{1644B1F3-225B-43CC-8C09-2C1DC0BE8BB8}" dt="2022-06-29T13:24:01.758" v="5762" actId="1038"/>
          <ac:spMkLst>
            <pc:docMk/>
            <pc:sldMk cId="2405444489" sldId="263"/>
            <ac:spMk id="15" creationId="{728A4481-C778-4D33-892C-01A4C273DAF2}"/>
          </ac:spMkLst>
        </pc:spChg>
        <pc:spChg chg="add mod">
          <ac:chgData name="Caitlin Robinson" userId="7a3b0c0c-7c31-4507-9b53-899e48182bdc" providerId="ADAL" clId="{1644B1F3-225B-43CC-8C09-2C1DC0BE8BB8}" dt="2022-06-29T14:43:28.061" v="9437" actId="403"/>
          <ac:spMkLst>
            <pc:docMk/>
            <pc:sldMk cId="2405444489" sldId="263"/>
            <ac:spMk id="16" creationId="{241C764F-D4E3-A5F4-3BBA-7BFEB8586CE0}"/>
          </ac:spMkLst>
        </pc:spChg>
        <pc:spChg chg="mod">
          <ac:chgData name="Caitlin Robinson" userId="7a3b0c0c-7c31-4507-9b53-899e48182bdc" providerId="ADAL" clId="{1644B1F3-225B-43CC-8C09-2C1DC0BE8BB8}" dt="2022-06-29T11:15:29.937" v="3083" actId="1035"/>
          <ac:spMkLst>
            <pc:docMk/>
            <pc:sldMk cId="2405444489" sldId="263"/>
            <ac:spMk id="28" creationId="{F3412C82-8338-B394-C7E4-772A276DB5E9}"/>
          </ac:spMkLst>
        </pc:spChg>
        <pc:spChg chg="mod">
          <ac:chgData name="Caitlin Robinson" userId="7a3b0c0c-7c31-4507-9b53-899e48182bdc" providerId="ADAL" clId="{1644B1F3-225B-43CC-8C09-2C1DC0BE8BB8}" dt="2022-06-29T13:24:01.758" v="5762" actId="1038"/>
          <ac:spMkLst>
            <pc:docMk/>
            <pc:sldMk cId="2405444489" sldId="263"/>
            <ac:spMk id="34" creationId="{99D5325A-F90B-969E-D13C-0683E734ACA4}"/>
          </ac:spMkLst>
        </pc:spChg>
        <pc:spChg chg="mod">
          <ac:chgData name="Caitlin Robinson" userId="7a3b0c0c-7c31-4507-9b53-899e48182bdc" providerId="ADAL" clId="{1644B1F3-225B-43CC-8C09-2C1DC0BE8BB8}" dt="2022-06-29T13:25:11.869" v="5798" actId="1036"/>
          <ac:spMkLst>
            <pc:docMk/>
            <pc:sldMk cId="2405444489" sldId="263"/>
            <ac:spMk id="36" creationId="{215982D3-B098-03EC-461F-3F8E687C1173}"/>
          </ac:spMkLst>
        </pc:spChg>
        <pc:spChg chg="mod">
          <ac:chgData name="Caitlin Robinson" userId="7a3b0c0c-7c31-4507-9b53-899e48182bdc" providerId="ADAL" clId="{1644B1F3-225B-43CC-8C09-2C1DC0BE8BB8}" dt="2022-06-29T13:25:01.673" v="5791" actId="1035"/>
          <ac:spMkLst>
            <pc:docMk/>
            <pc:sldMk cId="2405444489" sldId="263"/>
            <ac:spMk id="41" creationId="{17B2AA28-1C65-8C71-FDB8-D0590B05BA20}"/>
          </ac:spMkLst>
        </pc:spChg>
        <pc:picChg chg="mod">
          <ac:chgData name="Caitlin Robinson" userId="7a3b0c0c-7c31-4507-9b53-899e48182bdc" providerId="ADAL" clId="{1644B1F3-225B-43CC-8C09-2C1DC0BE8BB8}" dt="2022-06-29T13:23:55.440" v="5756" actId="1037"/>
          <ac:picMkLst>
            <pc:docMk/>
            <pc:sldMk cId="2405444489" sldId="263"/>
            <ac:picMk id="9" creationId="{A2F1E393-3F1E-4CD9-F80C-B6FA1FE5529F}"/>
          </ac:picMkLst>
        </pc:picChg>
        <pc:picChg chg="mod">
          <ac:chgData name="Caitlin Robinson" userId="7a3b0c0c-7c31-4507-9b53-899e48182bdc" providerId="ADAL" clId="{1644B1F3-225B-43CC-8C09-2C1DC0BE8BB8}" dt="2022-06-29T13:23:53.332" v="5751" actId="1037"/>
          <ac:picMkLst>
            <pc:docMk/>
            <pc:sldMk cId="2405444489" sldId="263"/>
            <ac:picMk id="2050" creationId="{932582AD-EB88-E93A-B891-D4B02CC7D02E}"/>
          </ac:picMkLst>
        </pc:picChg>
        <pc:picChg chg="mod">
          <ac:chgData name="Caitlin Robinson" userId="7a3b0c0c-7c31-4507-9b53-899e48182bdc" providerId="ADAL" clId="{1644B1F3-225B-43CC-8C09-2C1DC0BE8BB8}" dt="2022-06-29T13:24:50.882" v="5776" actId="1076"/>
          <ac:picMkLst>
            <pc:docMk/>
            <pc:sldMk cId="2405444489" sldId="263"/>
            <ac:picMk id="2052" creationId="{D0A9BA7D-F71C-3D04-0671-E558609954EC}"/>
          </ac:picMkLst>
        </pc:picChg>
        <pc:picChg chg="add mod">
          <ac:chgData name="Caitlin Robinson" userId="7a3b0c0c-7c31-4507-9b53-899e48182bdc" providerId="ADAL" clId="{1644B1F3-225B-43CC-8C09-2C1DC0BE8BB8}" dt="2022-06-29T13:25:11.869" v="5798" actId="1036"/>
          <ac:picMkLst>
            <pc:docMk/>
            <pc:sldMk cId="2405444489" sldId="263"/>
            <ac:picMk id="3074" creationId="{A20B3170-8974-9854-F515-0522A2712C0B}"/>
          </ac:picMkLst>
        </pc:picChg>
      </pc:sldChg>
      <pc:sldChg chg="addSp delSp modSp mod modAnim">
        <pc:chgData name="Caitlin Robinson" userId="7a3b0c0c-7c31-4507-9b53-899e48182bdc" providerId="ADAL" clId="{1644B1F3-225B-43CC-8C09-2C1DC0BE8BB8}" dt="2022-06-29T14:43:46.015" v="9444" actId="20577"/>
        <pc:sldMkLst>
          <pc:docMk/>
          <pc:sldMk cId="145029098" sldId="264"/>
        </pc:sldMkLst>
        <pc:spChg chg="del mod">
          <ac:chgData name="Caitlin Robinson" userId="7a3b0c0c-7c31-4507-9b53-899e48182bdc" providerId="ADAL" clId="{1644B1F3-225B-43CC-8C09-2C1DC0BE8BB8}" dt="2022-06-29T13:40:37.047" v="6607" actId="478"/>
          <ac:spMkLst>
            <pc:docMk/>
            <pc:sldMk cId="145029098" sldId="264"/>
            <ac:spMk id="7" creationId="{9ACEE371-EDF7-425F-B8A7-E6928C2943E4}"/>
          </ac:spMkLst>
        </pc:spChg>
        <pc:spChg chg="add mod">
          <ac:chgData name="Caitlin Robinson" userId="7a3b0c0c-7c31-4507-9b53-899e48182bdc" providerId="ADAL" clId="{1644B1F3-225B-43CC-8C09-2C1DC0BE8BB8}" dt="2022-06-29T14:43:42.034" v="9442" actId="20577"/>
          <ac:spMkLst>
            <pc:docMk/>
            <pc:sldMk cId="145029098" sldId="264"/>
            <ac:spMk id="10" creationId="{635BDEC6-23DF-E012-6A88-46652CB36782}"/>
          </ac:spMkLst>
        </pc:spChg>
        <pc:spChg chg="add mod">
          <ac:chgData name="Caitlin Robinson" userId="7a3b0c0c-7c31-4507-9b53-899e48182bdc" providerId="ADAL" clId="{1644B1F3-225B-43CC-8C09-2C1DC0BE8BB8}" dt="2022-06-29T14:43:38.865" v="9441" actId="403"/>
          <ac:spMkLst>
            <pc:docMk/>
            <pc:sldMk cId="145029098" sldId="264"/>
            <ac:spMk id="12" creationId="{7EE20ECE-E7D7-3082-A66F-136F95F31D66}"/>
          </ac:spMkLst>
        </pc:spChg>
        <pc:spChg chg="add mod">
          <ac:chgData name="Caitlin Robinson" userId="7a3b0c0c-7c31-4507-9b53-899e48182bdc" providerId="ADAL" clId="{1644B1F3-225B-43CC-8C09-2C1DC0BE8BB8}" dt="2022-06-29T11:47:30.620" v="4245" actId="1035"/>
          <ac:spMkLst>
            <pc:docMk/>
            <pc:sldMk cId="145029098" sldId="264"/>
            <ac:spMk id="15" creationId="{BDE94AF8-1157-2A7B-5919-BC4B64541E0D}"/>
          </ac:spMkLst>
        </pc:spChg>
        <pc:spChg chg="add mod">
          <ac:chgData name="Caitlin Robinson" userId="7a3b0c0c-7c31-4507-9b53-899e48182bdc" providerId="ADAL" clId="{1644B1F3-225B-43CC-8C09-2C1DC0BE8BB8}" dt="2022-06-29T11:46:58.486" v="4202" actId="1036"/>
          <ac:spMkLst>
            <pc:docMk/>
            <pc:sldMk cId="145029098" sldId="264"/>
            <ac:spMk id="16" creationId="{CB9C98F7-E84D-119B-CAB8-C0CCD5A97AE8}"/>
          </ac:spMkLst>
        </pc:spChg>
        <pc:spChg chg="add mod">
          <ac:chgData name="Caitlin Robinson" userId="7a3b0c0c-7c31-4507-9b53-899e48182bdc" providerId="ADAL" clId="{1644B1F3-225B-43CC-8C09-2C1DC0BE8BB8}" dt="2022-06-29T14:43:46.015" v="9444" actId="20577"/>
          <ac:spMkLst>
            <pc:docMk/>
            <pc:sldMk cId="145029098" sldId="264"/>
            <ac:spMk id="18" creationId="{FB61AFB9-EB10-A5B9-942A-D330E1800D6C}"/>
          </ac:spMkLst>
        </pc:spChg>
        <pc:spChg chg="add mod">
          <ac:chgData name="Caitlin Robinson" userId="7a3b0c0c-7c31-4507-9b53-899e48182bdc" providerId="ADAL" clId="{1644B1F3-225B-43CC-8C09-2C1DC0BE8BB8}" dt="2022-06-29T14:43:44.010" v="9443" actId="6549"/>
          <ac:spMkLst>
            <pc:docMk/>
            <pc:sldMk cId="145029098" sldId="264"/>
            <ac:spMk id="19" creationId="{CD3A3E58-E2AF-4B82-6BE6-A19EA2D84FC2}"/>
          </ac:spMkLst>
        </pc:spChg>
        <pc:spChg chg="add mod">
          <ac:chgData name="Caitlin Robinson" userId="7a3b0c0c-7c31-4507-9b53-899e48182bdc" providerId="ADAL" clId="{1644B1F3-225B-43CC-8C09-2C1DC0BE8BB8}" dt="2022-06-29T13:40:42.744" v="6632" actId="20577"/>
          <ac:spMkLst>
            <pc:docMk/>
            <pc:sldMk cId="145029098" sldId="264"/>
            <ac:spMk id="26" creationId="{EDE9F457-0CA2-4B86-8FBD-E2461D7E9714}"/>
          </ac:spMkLst>
        </pc:spChg>
        <pc:spChg chg="add mod">
          <ac:chgData name="Caitlin Robinson" userId="7a3b0c0c-7c31-4507-9b53-899e48182bdc" providerId="ADAL" clId="{1644B1F3-225B-43CC-8C09-2C1DC0BE8BB8}" dt="2022-06-29T13:41:40.711" v="6658" actId="1076"/>
          <ac:spMkLst>
            <pc:docMk/>
            <pc:sldMk cId="145029098" sldId="264"/>
            <ac:spMk id="27" creationId="{0672E603-9411-8F07-6992-006D6E9B48E8}"/>
          </ac:spMkLst>
        </pc:spChg>
        <pc:picChg chg="add mod">
          <ac:chgData name="Caitlin Robinson" userId="7a3b0c0c-7c31-4507-9b53-899e48182bdc" providerId="ADAL" clId="{1644B1F3-225B-43CC-8C09-2C1DC0BE8BB8}" dt="2022-06-29T11:47:23.751" v="4240" actId="1035"/>
          <ac:picMkLst>
            <pc:docMk/>
            <pc:sldMk cId="145029098" sldId="264"/>
            <ac:picMk id="6" creationId="{30CDC5DA-BD05-9CD1-F4F3-144E72335ACF}"/>
          </ac:picMkLst>
        </pc:picChg>
        <pc:picChg chg="add mod">
          <ac:chgData name="Caitlin Robinson" userId="7a3b0c0c-7c31-4507-9b53-899e48182bdc" providerId="ADAL" clId="{1644B1F3-225B-43CC-8C09-2C1DC0BE8BB8}" dt="2022-06-29T11:47:30.620" v="4245" actId="1035"/>
          <ac:picMkLst>
            <pc:docMk/>
            <pc:sldMk cId="145029098" sldId="264"/>
            <ac:picMk id="8" creationId="{3E32247D-EBA7-C9B9-585B-1EB941942BE2}"/>
          </ac:picMkLst>
        </pc:picChg>
        <pc:picChg chg="add del mod">
          <ac:chgData name="Caitlin Robinson" userId="7a3b0c0c-7c31-4507-9b53-899e48182bdc" providerId="ADAL" clId="{1644B1F3-225B-43CC-8C09-2C1DC0BE8BB8}" dt="2022-06-28T16:58:28.089" v="117"/>
          <ac:picMkLst>
            <pc:docMk/>
            <pc:sldMk cId="145029098" sldId="264"/>
            <ac:picMk id="9" creationId="{B0A95C49-ADD1-2F47-0FC6-160D8EE1D066}"/>
          </ac:picMkLst>
        </pc:picChg>
        <pc:picChg chg="add del mod">
          <ac:chgData name="Caitlin Robinson" userId="7a3b0c0c-7c31-4507-9b53-899e48182bdc" providerId="ADAL" clId="{1644B1F3-225B-43CC-8C09-2C1DC0BE8BB8}" dt="2022-06-28T16:58:35.132" v="119" actId="478"/>
          <ac:picMkLst>
            <pc:docMk/>
            <pc:sldMk cId="145029098" sldId="264"/>
            <ac:picMk id="10" creationId="{154A7567-2BE2-E47C-13FB-45278650460F}"/>
          </ac:picMkLst>
        </pc:picChg>
        <pc:picChg chg="add mod">
          <ac:chgData name="Caitlin Robinson" userId="7a3b0c0c-7c31-4507-9b53-899e48182bdc" providerId="ADAL" clId="{1644B1F3-225B-43CC-8C09-2C1DC0BE8BB8}" dt="2022-06-29T11:46:58.486" v="4202" actId="1036"/>
          <ac:picMkLst>
            <pc:docMk/>
            <pc:sldMk cId="145029098" sldId="264"/>
            <ac:picMk id="13" creationId="{D9B95B32-7B57-81A7-CE87-AEF7B8DC9998}"/>
          </ac:picMkLst>
        </pc:picChg>
        <pc:picChg chg="add mod">
          <ac:chgData name="Caitlin Robinson" userId="7a3b0c0c-7c31-4507-9b53-899e48182bdc" providerId="ADAL" clId="{1644B1F3-225B-43CC-8C09-2C1DC0BE8BB8}" dt="2022-06-29T11:46:58.486" v="4202" actId="1036"/>
          <ac:picMkLst>
            <pc:docMk/>
            <pc:sldMk cId="145029098" sldId="264"/>
            <ac:picMk id="14" creationId="{9B8A4DC4-9140-D382-C64A-69A6F23A7B30}"/>
          </ac:picMkLst>
        </pc:picChg>
        <pc:picChg chg="add mod">
          <ac:chgData name="Caitlin Robinson" userId="7a3b0c0c-7c31-4507-9b53-899e48182bdc" providerId="ADAL" clId="{1644B1F3-225B-43CC-8C09-2C1DC0BE8BB8}" dt="2022-06-29T11:47:18.628" v="4231" actId="1036"/>
          <ac:picMkLst>
            <pc:docMk/>
            <pc:sldMk cId="145029098" sldId="264"/>
            <ac:picMk id="11266" creationId="{1F766D78-5A1F-EF51-A72B-545460B830F7}"/>
          </ac:picMkLst>
        </pc:picChg>
        <pc:picChg chg="add del mod">
          <ac:chgData name="Caitlin Robinson" userId="7a3b0c0c-7c31-4507-9b53-899e48182bdc" providerId="ADAL" clId="{1644B1F3-225B-43CC-8C09-2C1DC0BE8BB8}" dt="2022-06-28T16:58:46.347" v="122" actId="478"/>
          <ac:picMkLst>
            <pc:docMk/>
            <pc:sldMk cId="145029098" sldId="264"/>
            <ac:picMk id="11268" creationId="{1BA4D471-BC2A-AD30-B091-244D7D71F988}"/>
          </ac:picMkLst>
        </pc:picChg>
        <pc:picChg chg="add del">
          <ac:chgData name="Caitlin Robinson" userId="7a3b0c0c-7c31-4507-9b53-899e48182bdc" providerId="ADAL" clId="{1644B1F3-225B-43CC-8C09-2C1DC0BE8BB8}" dt="2022-06-28T16:59:31.059" v="124" actId="478"/>
          <ac:picMkLst>
            <pc:docMk/>
            <pc:sldMk cId="145029098" sldId="264"/>
            <ac:picMk id="11270" creationId="{7566348C-53BB-CF6B-FC16-2B131D8D08AC}"/>
          </ac:picMkLst>
        </pc:picChg>
        <pc:picChg chg="add mod">
          <ac:chgData name="Caitlin Robinson" userId="7a3b0c0c-7c31-4507-9b53-899e48182bdc" providerId="ADAL" clId="{1644B1F3-225B-43CC-8C09-2C1DC0BE8BB8}" dt="2022-06-29T11:46:58.486" v="4202" actId="1036"/>
          <ac:picMkLst>
            <pc:docMk/>
            <pc:sldMk cId="145029098" sldId="264"/>
            <ac:picMk id="11272" creationId="{C2D92EC9-0410-1AC2-4091-A9D7FE343D6B}"/>
          </ac:picMkLst>
        </pc:picChg>
        <pc:cxnChg chg="add mod">
          <ac:chgData name="Caitlin Robinson" userId="7a3b0c0c-7c31-4507-9b53-899e48182bdc" providerId="ADAL" clId="{1644B1F3-225B-43CC-8C09-2C1DC0BE8BB8}" dt="2022-06-29T13:35:22.923" v="6564" actId="14100"/>
          <ac:cxnSpMkLst>
            <pc:docMk/>
            <pc:sldMk cId="145029098" sldId="264"/>
            <ac:cxnSpMk id="3" creationId="{62AC8F8E-5AA6-CE63-66EC-CA717E2B43FD}"/>
          </ac:cxnSpMkLst>
        </pc:cxnChg>
      </pc:sldChg>
      <pc:sldChg chg="addSp delSp modSp mod">
        <pc:chgData name="Caitlin Robinson" userId="7a3b0c0c-7c31-4507-9b53-899e48182bdc" providerId="ADAL" clId="{1644B1F3-225B-43CC-8C09-2C1DC0BE8BB8}" dt="2022-06-29T15:13:49.628" v="10432" actId="404"/>
        <pc:sldMkLst>
          <pc:docMk/>
          <pc:sldMk cId="4038266237" sldId="265"/>
        </pc:sldMkLst>
        <pc:spChg chg="mod">
          <ac:chgData name="Caitlin Robinson" userId="7a3b0c0c-7c31-4507-9b53-899e48182bdc" providerId="ADAL" clId="{1644B1F3-225B-43CC-8C09-2C1DC0BE8BB8}" dt="2022-06-29T15:12:11.721" v="10397" actId="255"/>
          <ac:spMkLst>
            <pc:docMk/>
            <pc:sldMk cId="4038266237" sldId="265"/>
            <ac:spMk id="9" creationId="{1296624A-018B-6CAB-3769-5B95460F43E0}"/>
          </ac:spMkLst>
        </pc:spChg>
        <pc:spChg chg="add del mod">
          <ac:chgData name="Caitlin Robinson" userId="7a3b0c0c-7c31-4507-9b53-899e48182bdc" providerId="ADAL" clId="{1644B1F3-225B-43CC-8C09-2C1DC0BE8BB8}" dt="2022-06-29T13:12:01.344" v="5591" actId="478"/>
          <ac:spMkLst>
            <pc:docMk/>
            <pc:sldMk cId="4038266237" sldId="265"/>
            <ac:spMk id="10" creationId="{755849A6-698B-01CC-9031-726B50BD61B6}"/>
          </ac:spMkLst>
        </pc:spChg>
        <pc:spChg chg="mod">
          <ac:chgData name="Caitlin Robinson" userId="7a3b0c0c-7c31-4507-9b53-899e48182bdc" providerId="ADAL" clId="{1644B1F3-225B-43CC-8C09-2C1DC0BE8BB8}" dt="2022-06-29T15:13:43.711" v="10431" actId="403"/>
          <ac:spMkLst>
            <pc:docMk/>
            <pc:sldMk cId="4038266237" sldId="265"/>
            <ac:spMk id="11" creationId="{F64745B9-B7C5-CDBE-200B-D122A57E71A1}"/>
          </ac:spMkLst>
        </pc:spChg>
        <pc:spChg chg="mod">
          <ac:chgData name="Caitlin Robinson" userId="7a3b0c0c-7c31-4507-9b53-899e48182bdc" providerId="ADAL" clId="{1644B1F3-225B-43CC-8C09-2C1DC0BE8BB8}" dt="2022-06-29T15:13:49.628" v="10432" actId="404"/>
          <ac:spMkLst>
            <pc:docMk/>
            <pc:sldMk cId="4038266237" sldId="265"/>
            <ac:spMk id="13" creationId="{408D6BB6-60A7-2FCC-69BB-5FEB54E351C1}"/>
          </ac:spMkLst>
        </pc:spChg>
        <pc:spChg chg="mod">
          <ac:chgData name="Caitlin Robinson" userId="7a3b0c0c-7c31-4507-9b53-899e48182bdc" providerId="ADAL" clId="{1644B1F3-225B-43CC-8C09-2C1DC0BE8BB8}" dt="2022-06-29T15:12:11.721" v="10397" actId="255"/>
          <ac:spMkLst>
            <pc:docMk/>
            <pc:sldMk cId="4038266237" sldId="265"/>
            <ac:spMk id="15" creationId="{5A9E1C70-289D-257B-C78D-1753CE715215}"/>
          </ac:spMkLst>
        </pc:spChg>
        <pc:spChg chg="mod">
          <ac:chgData name="Caitlin Robinson" userId="7a3b0c0c-7c31-4507-9b53-899e48182bdc" providerId="ADAL" clId="{1644B1F3-225B-43CC-8C09-2C1DC0BE8BB8}" dt="2022-06-29T15:12:11.721" v="10397" actId="255"/>
          <ac:spMkLst>
            <pc:docMk/>
            <pc:sldMk cId="4038266237" sldId="265"/>
            <ac:spMk id="17" creationId="{AD2EB05F-52D8-474C-38D2-35D43F3B9893}"/>
          </ac:spMkLst>
        </pc:spChg>
      </pc:sldChg>
      <pc:sldChg chg="addSp delSp modSp mod">
        <pc:chgData name="Caitlin Robinson" userId="7a3b0c0c-7c31-4507-9b53-899e48182bdc" providerId="ADAL" clId="{1644B1F3-225B-43CC-8C09-2C1DC0BE8BB8}" dt="2022-06-29T15:13:32.783" v="10428" actId="404"/>
        <pc:sldMkLst>
          <pc:docMk/>
          <pc:sldMk cId="2158132197" sldId="266"/>
        </pc:sldMkLst>
        <pc:spChg chg="add mod">
          <ac:chgData name="Caitlin Robinson" userId="7a3b0c0c-7c31-4507-9b53-899e48182bdc" providerId="ADAL" clId="{1644B1F3-225B-43CC-8C09-2C1DC0BE8BB8}" dt="2022-06-29T15:13:28.335" v="10427" actId="20577"/>
          <ac:spMkLst>
            <pc:docMk/>
            <pc:sldMk cId="2158132197" sldId="266"/>
            <ac:spMk id="5" creationId="{5D3824A3-AF20-B327-1975-F92D6EB0A87A}"/>
          </ac:spMkLst>
        </pc:spChg>
        <pc:spChg chg="add del mod">
          <ac:chgData name="Caitlin Robinson" userId="7a3b0c0c-7c31-4507-9b53-899e48182bdc" providerId="ADAL" clId="{1644B1F3-225B-43CC-8C09-2C1DC0BE8BB8}" dt="2022-06-29T14:29:42.528" v="8647" actId="478"/>
          <ac:spMkLst>
            <pc:docMk/>
            <pc:sldMk cId="2158132197" sldId="266"/>
            <ac:spMk id="7" creationId="{6E268FD2-BD31-743D-A442-EF7019D8B6B8}"/>
          </ac:spMkLst>
        </pc:spChg>
        <pc:spChg chg="add mod">
          <ac:chgData name="Caitlin Robinson" userId="7a3b0c0c-7c31-4507-9b53-899e48182bdc" providerId="ADAL" clId="{1644B1F3-225B-43CC-8C09-2C1DC0BE8BB8}" dt="2022-06-29T15:13:32.783" v="10428" actId="404"/>
          <ac:spMkLst>
            <pc:docMk/>
            <pc:sldMk cId="2158132197" sldId="266"/>
            <ac:spMk id="9" creationId="{F585677D-66B8-4A6C-3256-CF7EF3A0D66F}"/>
          </ac:spMkLst>
        </pc:spChg>
        <pc:spChg chg="add mod">
          <ac:chgData name="Caitlin Robinson" userId="7a3b0c0c-7c31-4507-9b53-899e48182bdc" providerId="ADAL" clId="{1644B1F3-225B-43CC-8C09-2C1DC0BE8BB8}" dt="2022-06-29T15:13:06.897" v="10411" actId="20577"/>
          <ac:spMkLst>
            <pc:docMk/>
            <pc:sldMk cId="2158132197" sldId="266"/>
            <ac:spMk id="11" creationId="{3B82F6C9-EF30-D10B-7C66-69E27999CC7B}"/>
          </ac:spMkLst>
        </pc:spChg>
        <pc:spChg chg="add mod">
          <ac:chgData name="Caitlin Robinson" userId="7a3b0c0c-7c31-4507-9b53-899e48182bdc" providerId="ADAL" clId="{1644B1F3-225B-43CC-8C09-2C1DC0BE8BB8}" dt="2022-06-29T15:12:07.245" v="10396" actId="255"/>
          <ac:spMkLst>
            <pc:docMk/>
            <pc:sldMk cId="2158132197" sldId="266"/>
            <ac:spMk id="13" creationId="{93E963AE-91AE-DE77-B9D8-05638ED4CD5B}"/>
          </ac:spMkLst>
        </pc:spChg>
        <pc:spChg chg="add mod">
          <ac:chgData name="Caitlin Robinson" userId="7a3b0c0c-7c31-4507-9b53-899e48182bdc" providerId="ADAL" clId="{1644B1F3-225B-43CC-8C09-2C1DC0BE8BB8}" dt="2022-06-29T15:12:07.245" v="10396" actId="255"/>
          <ac:spMkLst>
            <pc:docMk/>
            <pc:sldMk cId="2158132197" sldId="266"/>
            <ac:spMk id="15" creationId="{1282A046-C6A2-DFF5-86E4-BCBBF6EEAC93}"/>
          </ac:spMkLst>
        </pc:spChg>
      </pc:sldChg>
      <pc:sldChg chg="addSp delSp modSp mod">
        <pc:chgData name="Caitlin Robinson" userId="7a3b0c0c-7c31-4507-9b53-899e48182bdc" providerId="ADAL" clId="{1644B1F3-225B-43CC-8C09-2C1DC0BE8BB8}" dt="2022-06-29T15:12:16.862" v="10398" actId="255"/>
        <pc:sldMkLst>
          <pc:docMk/>
          <pc:sldMk cId="1562711143" sldId="267"/>
        </pc:sldMkLst>
        <pc:spChg chg="add del mod">
          <ac:chgData name="Caitlin Robinson" userId="7a3b0c0c-7c31-4507-9b53-899e48182bdc" providerId="ADAL" clId="{1644B1F3-225B-43CC-8C09-2C1DC0BE8BB8}" dt="2022-06-29T14:34:50.200" v="8951" actId="478"/>
          <ac:spMkLst>
            <pc:docMk/>
            <pc:sldMk cId="1562711143" sldId="267"/>
            <ac:spMk id="5" creationId="{D9A20349-DBC3-AD20-527A-00C8E85A2D9C}"/>
          </ac:spMkLst>
        </pc:spChg>
        <pc:spChg chg="add del mod">
          <ac:chgData name="Caitlin Robinson" userId="7a3b0c0c-7c31-4507-9b53-899e48182bdc" providerId="ADAL" clId="{1644B1F3-225B-43CC-8C09-2C1DC0BE8BB8}" dt="2022-06-29T15:12:16.862" v="10398" actId="255"/>
          <ac:spMkLst>
            <pc:docMk/>
            <pc:sldMk cId="1562711143" sldId="267"/>
            <ac:spMk id="7" creationId="{9B1BAA84-1201-08BD-951E-FA17E6332265}"/>
          </ac:spMkLst>
        </pc:spChg>
        <pc:spChg chg="add del mod">
          <ac:chgData name="Caitlin Robinson" userId="7a3b0c0c-7c31-4507-9b53-899e48182bdc" providerId="ADAL" clId="{1644B1F3-225B-43CC-8C09-2C1DC0BE8BB8}" dt="2022-06-29T15:12:16.862" v="10398" actId="255"/>
          <ac:spMkLst>
            <pc:docMk/>
            <pc:sldMk cId="1562711143" sldId="267"/>
            <ac:spMk id="9" creationId="{D3FFA6FB-F974-2C0D-ED9E-B7B702D17F05}"/>
          </ac:spMkLst>
        </pc:spChg>
        <pc:spChg chg="add del mod">
          <ac:chgData name="Caitlin Robinson" userId="7a3b0c0c-7c31-4507-9b53-899e48182bdc" providerId="ADAL" clId="{1644B1F3-225B-43CC-8C09-2C1DC0BE8BB8}" dt="2022-06-29T15:08:35.802" v="10207" actId="478"/>
          <ac:spMkLst>
            <pc:docMk/>
            <pc:sldMk cId="1562711143" sldId="267"/>
            <ac:spMk id="11" creationId="{8C605F76-23A2-3904-A919-7EE7ABE687B0}"/>
          </ac:spMkLst>
        </pc:spChg>
        <pc:spChg chg="add mod">
          <ac:chgData name="Caitlin Robinson" userId="7a3b0c0c-7c31-4507-9b53-899e48182bdc" providerId="ADAL" clId="{1644B1F3-225B-43CC-8C09-2C1DC0BE8BB8}" dt="2022-06-29T15:12:16.862" v="10398" actId="255"/>
          <ac:spMkLst>
            <pc:docMk/>
            <pc:sldMk cId="1562711143" sldId="267"/>
            <ac:spMk id="13" creationId="{0678D148-EC0A-FB80-1CAC-F7D3640C7A1E}"/>
          </ac:spMkLst>
        </pc:spChg>
        <pc:spChg chg="add mod">
          <ac:chgData name="Caitlin Robinson" userId="7a3b0c0c-7c31-4507-9b53-899e48182bdc" providerId="ADAL" clId="{1644B1F3-225B-43CC-8C09-2C1DC0BE8BB8}" dt="2022-06-29T15:12:16.862" v="10398" actId="255"/>
          <ac:spMkLst>
            <pc:docMk/>
            <pc:sldMk cId="1562711143" sldId="267"/>
            <ac:spMk id="15" creationId="{14219F97-5D8D-2535-973D-4F4675AF54A3}"/>
          </ac:spMkLst>
        </pc:spChg>
        <pc:spChg chg="add mod">
          <ac:chgData name="Caitlin Robinson" userId="7a3b0c0c-7c31-4507-9b53-899e48182bdc" providerId="ADAL" clId="{1644B1F3-225B-43CC-8C09-2C1DC0BE8BB8}" dt="2022-06-29T15:12:16.862" v="10398" actId="255"/>
          <ac:spMkLst>
            <pc:docMk/>
            <pc:sldMk cId="1562711143" sldId="267"/>
            <ac:spMk id="17" creationId="{DC07D4D2-0B77-B570-2886-8F47801D26AE}"/>
          </ac:spMkLst>
        </pc:spChg>
      </pc:sldChg>
      <pc:sldChg chg="addSp delSp modSp mod ord">
        <pc:chgData name="Caitlin Robinson" userId="7a3b0c0c-7c31-4507-9b53-899e48182bdc" providerId="ADAL" clId="{1644B1F3-225B-43CC-8C09-2C1DC0BE8BB8}" dt="2022-06-29T15:12:54.786" v="10408" actId="404"/>
        <pc:sldMkLst>
          <pc:docMk/>
          <pc:sldMk cId="3188749214" sldId="268"/>
        </pc:sldMkLst>
        <pc:spChg chg="add mod">
          <ac:chgData name="Caitlin Robinson" userId="7a3b0c0c-7c31-4507-9b53-899e48182bdc" providerId="ADAL" clId="{1644B1F3-225B-43CC-8C09-2C1DC0BE8BB8}" dt="2022-06-29T15:12:36.181" v="10405" actId="1037"/>
          <ac:spMkLst>
            <pc:docMk/>
            <pc:sldMk cId="3188749214" sldId="268"/>
            <ac:spMk id="7" creationId="{9BBCA35E-C091-0D2A-ADD5-3E7D37D816B3}"/>
          </ac:spMkLst>
        </pc:spChg>
        <pc:spChg chg="add mod">
          <ac:chgData name="Caitlin Robinson" userId="7a3b0c0c-7c31-4507-9b53-899e48182bdc" providerId="ADAL" clId="{1644B1F3-225B-43CC-8C09-2C1DC0BE8BB8}" dt="2022-06-29T15:12:54.786" v="10408" actId="404"/>
          <ac:spMkLst>
            <pc:docMk/>
            <pc:sldMk cId="3188749214" sldId="268"/>
            <ac:spMk id="8" creationId="{DF12FF78-E7B9-3629-76EC-5158D722813B}"/>
          </ac:spMkLst>
        </pc:spChg>
        <pc:spChg chg="add del mod">
          <ac:chgData name="Caitlin Robinson" userId="7a3b0c0c-7c31-4507-9b53-899e48182bdc" providerId="ADAL" clId="{1644B1F3-225B-43CC-8C09-2C1DC0BE8BB8}" dt="2022-06-29T15:12:36.181" v="10405" actId="1037"/>
          <ac:spMkLst>
            <pc:docMk/>
            <pc:sldMk cId="3188749214" sldId="268"/>
            <ac:spMk id="9" creationId="{368D324B-FB6A-7C25-22E9-BEC0A9DC3EB9}"/>
          </ac:spMkLst>
        </pc:spChg>
        <pc:spChg chg="add mod">
          <ac:chgData name="Caitlin Robinson" userId="7a3b0c0c-7c31-4507-9b53-899e48182bdc" providerId="ADAL" clId="{1644B1F3-225B-43CC-8C09-2C1DC0BE8BB8}" dt="2022-06-29T15:12:36.181" v="10405" actId="1037"/>
          <ac:spMkLst>
            <pc:docMk/>
            <pc:sldMk cId="3188749214" sldId="268"/>
            <ac:spMk id="11" creationId="{2D0E1795-D077-515F-96F7-178FA737FC1C}"/>
          </ac:spMkLst>
        </pc:spChg>
        <pc:spChg chg="add mod">
          <ac:chgData name="Caitlin Robinson" userId="7a3b0c0c-7c31-4507-9b53-899e48182bdc" providerId="ADAL" clId="{1644B1F3-225B-43CC-8C09-2C1DC0BE8BB8}" dt="2022-06-29T15:12:36.181" v="10405" actId="1037"/>
          <ac:spMkLst>
            <pc:docMk/>
            <pc:sldMk cId="3188749214" sldId="268"/>
            <ac:spMk id="12" creationId="{7F52577A-9E45-5CEB-9CA2-F5B5FC3F65B9}"/>
          </ac:spMkLst>
        </pc:spChg>
      </pc:sldChg>
      <pc:sldChg chg="addSp delSp modSp mod ord">
        <pc:chgData name="Caitlin Robinson" userId="7a3b0c0c-7c31-4507-9b53-899e48182bdc" providerId="ADAL" clId="{1644B1F3-225B-43CC-8C09-2C1DC0BE8BB8}" dt="2022-06-29T15:10:57.337" v="10326" actId="1035"/>
        <pc:sldMkLst>
          <pc:docMk/>
          <pc:sldMk cId="1930074575" sldId="269"/>
        </pc:sldMkLst>
        <pc:spChg chg="mod">
          <ac:chgData name="Caitlin Robinson" userId="7a3b0c0c-7c31-4507-9b53-899e48182bdc" providerId="ADAL" clId="{1644B1F3-225B-43CC-8C09-2C1DC0BE8BB8}" dt="2022-06-29T13:07:18.757" v="5331" actId="404"/>
          <ac:spMkLst>
            <pc:docMk/>
            <pc:sldMk cId="1930074575" sldId="269"/>
            <ac:spMk id="4" creationId="{476FD096-F04E-E836-5C48-1894FEC66B02}"/>
          </ac:spMkLst>
        </pc:spChg>
        <pc:spChg chg="add del mod">
          <ac:chgData name="Caitlin Robinson" userId="7a3b0c0c-7c31-4507-9b53-899e48182bdc" providerId="ADAL" clId="{1644B1F3-225B-43CC-8C09-2C1DC0BE8BB8}" dt="2022-06-29T13:04:14.574" v="5154" actId="478"/>
          <ac:spMkLst>
            <pc:docMk/>
            <pc:sldMk cId="1930074575" sldId="269"/>
            <ac:spMk id="5" creationId="{98823B1A-3DD7-C154-FA56-AED6D0F8037D}"/>
          </ac:spMkLst>
        </pc:spChg>
        <pc:spChg chg="add mod">
          <ac:chgData name="Caitlin Robinson" userId="7a3b0c0c-7c31-4507-9b53-899e48182bdc" providerId="ADAL" clId="{1644B1F3-225B-43CC-8C09-2C1DC0BE8BB8}" dt="2022-06-29T15:10:57.337" v="10326" actId="1035"/>
          <ac:spMkLst>
            <pc:docMk/>
            <pc:sldMk cId="1930074575" sldId="269"/>
            <ac:spMk id="7" creationId="{D427C8EC-62FE-1C10-537B-54E352652711}"/>
          </ac:spMkLst>
        </pc:spChg>
        <pc:spChg chg="add mod">
          <ac:chgData name="Caitlin Robinson" userId="7a3b0c0c-7c31-4507-9b53-899e48182bdc" providerId="ADAL" clId="{1644B1F3-225B-43CC-8C09-2C1DC0BE8BB8}" dt="2022-06-29T15:10:57.337" v="10326" actId="1035"/>
          <ac:spMkLst>
            <pc:docMk/>
            <pc:sldMk cId="1930074575" sldId="269"/>
            <ac:spMk id="8" creationId="{591A8F98-E666-390B-FAC1-42A13AACCEB8}"/>
          </ac:spMkLst>
        </pc:spChg>
        <pc:spChg chg="add mod">
          <ac:chgData name="Caitlin Robinson" userId="7a3b0c0c-7c31-4507-9b53-899e48182bdc" providerId="ADAL" clId="{1644B1F3-225B-43CC-8C09-2C1DC0BE8BB8}" dt="2022-06-29T15:10:57.337" v="10326" actId="1035"/>
          <ac:spMkLst>
            <pc:docMk/>
            <pc:sldMk cId="1930074575" sldId="269"/>
            <ac:spMk id="10" creationId="{F9339039-AD8C-FCA2-031C-CD930C69D1C1}"/>
          </ac:spMkLst>
        </pc:spChg>
        <pc:spChg chg="add mod">
          <ac:chgData name="Caitlin Robinson" userId="7a3b0c0c-7c31-4507-9b53-899e48182bdc" providerId="ADAL" clId="{1644B1F3-225B-43CC-8C09-2C1DC0BE8BB8}" dt="2022-06-29T15:10:57.337" v="10326" actId="1035"/>
          <ac:spMkLst>
            <pc:docMk/>
            <pc:sldMk cId="1930074575" sldId="269"/>
            <ac:spMk id="12" creationId="{000F3ADD-65FD-D398-4E55-5BC738B0C379}"/>
          </ac:spMkLst>
        </pc:spChg>
        <pc:spChg chg="add mod">
          <ac:chgData name="Caitlin Robinson" userId="7a3b0c0c-7c31-4507-9b53-899e48182bdc" providerId="ADAL" clId="{1644B1F3-225B-43CC-8C09-2C1DC0BE8BB8}" dt="2022-06-29T15:10:57.337" v="10326" actId="1035"/>
          <ac:spMkLst>
            <pc:docMk/>
            <pc:sldMk cId="1930074575" sldId="269"/>
            <ac:spMk id="14" creationId="{89C08A8B-4502-8FB0-7D82-A116F7823158}"/>
          </ac:spMkLst>
        </pc:spChg>
        <pc:spChg chg="add del mod">
          <ac:chgData name="Caitlin Robinson" userId="7a3b0c0c-7c31-4507-9b53-899e48182bdc" providerId="ADAL" clId="{1644B1F3-225B-43CC-8C09-2C1DC0BE8BB8}" dt="2022-06-29T13:12:04.775" v="5592" actId="478"/>
          <ac:spMkLst>
            <pc:docMk/>
            <pc:sldMk cId="1930074575" sldId="269"/>
            <ac:spMk id="15" creationId="{44E9A36D-7679-D99C-B48C-BF10804999E9}"/>
          </ac:spMkLst>
        </pc:spChg>
        <pc:spChg chg="add del mod">
          <ac:chgData name="Caitlin Robinson" userId="7a3b0c0c-7c31-4507-9b53-899e48182bdc" providerId="ADAL" clId="{1644B1F3-225B-43CC-8C09-2C1DC0BE8BB8}" dt="2022-06-29T13:20:08.528" v="5616" actId="478"/>
          <ac:spMkLst>
            <pc:docMk/>
            <pc:sldMk cId="1930074575" sldId="269"/>
            <ac:spMk id="16" creationId="{BF4DBE4A-987E-9BEB-B6FE-340BAA66CCD1}"/>
          </ac:spMkLst>
        </pc:spChg>
      </pc:sldChg>
      <pc:sldChg chg="addSp delSp modSp mod modNotesTx">
        <pc:chgData name="Caitlin Robinson" userId="7a3b0c0c-7c31-4507-9b53-899e48182bdc" providerId="ADAL" clId="{1644B1F3-225B-43CC-8C09-2C1DC0BE8BB8}" dt="2022-06-29T13:57:44.261" v="7518" actId="20577"/>
        <pc:sldMkLst>
          <pc:docMk/>
          <pc:sldMk cId="2705953316" sldId="615"/>
        </pc:sldMkLst>
        <pc:spChg chg="add mod">
          <ac:chgData name="Caitlin Robinson" userId="7a3b0c0c-7c31-4507-9b53-899e48182bdc" providerId="ADAL" clId="{1644B1F3-225B-43CC-8C09-2C1DC0BE8BB8}" dt="2022-06-29T13:57:37.331" v="7516" actId="1036"/>
          <ac:spMkLst>
            <pc:docMk/>
            <pc:sldMk cId="2705953316" sldId="615"/>
            <ac:spMk id="2" creationId="{07AABF79-AA25-CC1A-6187-A6248B01704B}"/>
          </ac:spMkLst>
        </pc:spChg>
        <pc:spChg chg="add mod ord">
          <ac:chgData name="Caitlin Robinson" userId="7a3b0c0c-7c31-4507-9b53-899e48182bdc" providerId="ADAL" clId="{1644B1F3-225B-43CC-8C09-2C1DC0BE8BB8}" dt="2022-06-29T13:50:52.158" v="7207" actId="207"/>
          <ac:spMkLst>
            <pc:docMk/>
            <pc:sldMk cId="2705953316" sldId="615"/>
            <ac:spMk id="3" creationId="{67C98234-FF01-9166-F3D5-0DF505D906F9}"/>
          </ac:spMkLst>
        </pc:spChg>
        <pc:spChg chg="del mod">
          <ac:chgData name="Caitlin Robinson" userId="7a3b0c0c-7c31-4507-9b53-899e48182bdc" providerId="ADAL" clId="{1644B1F3-225B-43CC-8C09-2C1DC0BE8BB8}" dt="2022-06-29T10:15:54.951" v="520" actId="478"/>
          <ac:spMkLst>
            <pc:docMk/>
            <pc:sldMk cId="2705953316" sldId="615"/>
            <ac:spMk id="5" creationId="{D2BC37E1-A38C-473E-BFD0-B0233DF9E975}"/>
          </ac:spMkLst>
        </pc:spChg>
        <pc:spChg chg="mod">
          <ac:chgData name="Caitlin Robinson" userId="7a3b0c0c-7c31-4507-9b53-899e48182bdc" providerId="ADAL" clId="{1644B1F3-225B-43CC-8C09-2C1DC0BE8BB8}" dt="2022-06-29T13:57:44.261" v="7518" actId="20577"/>
          <ac:spMkLst>
            <pc:docMk/>
            <pc:sldMk cId="2705953316" sldId="615"/>
            <ac:spMk id="6" creationId="{5015876B-D974-4E2C-A55A-2FDDB5452ECF}"/>
          </ac:spMkLst>
        </pc:spChg>
        <pc:spChg chg="add mod ord">
          <ac:chgData name="Caitlin Robinson" userId="7a3b0c0c-7c31-4507-9b53-899e48182bdc" providerId="ADAL" clId="{1644B1F3-225B-43CC-8C09-2C1DC0BE8BB8}" dt="2022-06-29T13:57:37.331" v="7516" actId="1036"/>
          <ac:spMkLst>
            <pc:docMk/>
            <pc:sldMk cId="2705953316" sldId="615"/>
            <ac:spMk id="10" creationId="{91965D0A-D243-4577-51E5-25ACAE54BD20}"/>
          </ac:spMkLst>
        </pc:spChg>
        <pc:picChg chg="del">
          <ac:chgData name="Caitlin Robinson" userId="7a3b0c0c-7c31-4507-9b53-899e48182bdc" providerId="ADAL" clId="{1644B1F3-225B-43CC-8C09-2C1DC0BE8BB8}" dt="2022-06-29T10:15:12.886" v="470" actId="478"/>
          <ac:picMkLst>
            <pc:docMk/>
            <pc:sldMk cId="2705953316" sldId="615"/>
            <ac:picMk id="7" creationId="{4039C2F1-EFB6-48AE-BC96-F07D7B471F90}"/>
          </ac:picMkLst>
        </pc:picChg>
        <pc:picChg chg="del">
          <ac:chgData name="Caitlin Robinson" userId="7a3b0c0c-7c31-4507-9b53-899e48182bdc" providerId="ADAL" clId="{1644B1F3-225B-43CC-8C09-2C1DC0BE8BB8}" dt="2022-06-29T10:15:12.886" v="470" actId="478"/>
          <ac:picMkLst>
            <pc:docMk/>
            <pc:sldMk cId="2705953316" sldId="615"/>
            <ac:picMk id="8" creationId="{8571837E-4EEE-3B0B-57CF-670CA9D911C8}"/>
          </ac:picMkLst>
        </pc:picChg>
        <pc:picChg chg="mod">
          <ac:chgData name="Caitlin Robinson" userId="7a3b0c0c-7c31-4507-9b53-899e48182bdc" providerId="ADAL" clId="{1644B1F3-225B-43CC-8C09-2C1DC0BE8BB8}" dt="2022-06-29T13:57:37.331" v="7516" actId="1036"/>
          <ac:picMkLst>
            <pc:docMk/>
            <pc:sldMk cId="2705953316" sldId="615"/>
            <ac:picMk id="9" creationId="{E76CB9A1-DC1A-43DE-9962-D076021716D4}"/>
          </ac:picMkLst>
        </pc:picChg>
        <pc:picChg chg="mod">
          <ac:chgData name="Caitlin Robinson" userId="7a3b0c0c-7c31-4507-9b53-899e48182bdc" providerId="ADAL" clId="{1644B1F3-225B-43CC-8C09-2C1DC0BE8BB8}" dt="2022-06-29T13:57:37.331" v="7516" actId="1036"/>
          <ac:picMkLst>
            <pc:docMk/>
            <pc:sldMk cId="2705953316" sldId="615"/>
            <ac:picMk id="11" creationId="{686D10D2-CC3A-ECA6-863B-64AA9228A98A}"/>
          </ac:picMkLst>
        </pc:picChg>
        <pc:picChg chg="add mod">
          <ac:chgData name="Caitlin Robinson" userId="7a3b0c0c-7c31-4507-9b53-899e48182bdc" providerId="ADAL" clId="{1644B1F3-225B-43CC-8C09-2C1DC0BE8BB8}" dt="2022-06-29T13:57:37.331" v="7516" actId="1036"/>
          <ac:picMkLst>
            <pc:docMk/>
            <pc:sldMk cId="2705953316" sldId="615"/>
            <ac:picMk id="12" creationId="{724F748B-7F59-33D9-9F65-DFFF861B6EAD}"/>
          </ac:picMkLst>
        </pc:picChg>
        <pc:picChg chg="add mod">
          <ac:chgData name="Caitlin Robinson" userId="7a3b0c0c-7c31-4507-9b53-899e48182bdc" providerId="ADAL" clId="{1644B1F3-225B-43CC-8C09-2C1DC0BE8BB8}" dt="2022-06-29T13:57:37.331" v="7516" actId="1036"/>
          <ac:picMkLst>
            <pc:docMk/>
            <pc:sldMk cId="2705953316" sldId="615"/>
            <ac:picMk id="13" creationId="{D255B29F-B20F-400E-36F3-41B833B7FCA5}"/>
          </ac:picMkLst>
        </pc:picChg>
        <pc:picChg chg="add del mod">
          <ac:chgData name="Caitlin Robinson" userId="7a3b0c0c-7c31-4507-9b53-899e48182bdc" providerId="ADAL" clId="{1644B1F3-225B-43CC-8C09-2C1DC0BE8BB8}" dt="2022-06-29T10:13:30.363" v="390" actId="478"/>
          <ac:picMkLst>
            <pc:docMk/>
            <pc:sldMk cId="2705953316" sldId="615"/>
            <ac:picMk id="14" creationId="{9D5CBED2-F8B6-6D2A-FD5C-85F3A54D8CDE}"/>
          </ac:picMkLst>
        </pc:picChg>
        <pc:picChg chg="add mod">
          <ac:chgData name="Caitlin Robinson" userId="7a3b0c0c-7c31-4507-9b53-899e48182bdc" providerId="ADAL" clId="{1644B1F3-225B-43CC-8C09-2C1DC0BE8BB8}" dt="2022-06-29T11:23:57.576" v="3565" actId="1038"/>
          <ac:picMkLst>
            <pc:docMk/>
            <pc:sldMk cId="2705953316" sldId="615"/>
            <ac:picMk id="1026" creationId="{55658163-3423-6310-E3D1-C3EE80D170E7}"/>
          </ac:picMkLst>
        </pc:picChg>
        <pc:picChg chg="add mod">
          <ac:chgData name="Caitlin Robinson" userId="7a3b0c0c-7c31-4507-9b53-899e48182bdc" providerId="ADAL" clId="{1644B1F3-225B-43CC-8C09-2C1DC0BE8BB8}" dt="2022-06-29T11:23:57.576" v="3565" actId="1038"/>
          <ac:picMkLst>
            <pc:docMk/>
            <pc:sldMk cId="2705953316" sldId="615"/>
            <ac:picMk id="1030" creationId="{3D8E9034-2324-96F1-6A4B-AEE3610A99F0}"/>
          </ac:picMkLst>
        </pc:picChg>
        <pc:picChg chg="add mod">
          <ac:chgData name="Caitlin Robinson" userId="7a3b0c0c-7c31-4507-9b53-899e48182bdc" providerId="ADAL" clId="{1644B1F3-225B-43CC-8C09-2C1DC0BE8BB8}" dt="2022-06-29T11:23:57.576" v="3565" actId="1038"/>
          <ac:picMkLst>
            <pc:docMk/>
            <pc:sldMk cId="2705953316" sldId="615"/>
            <ac:picMk id="1032" creationId="{0A4A5D74-4BD5-9367-06FD-BB7E475FB385}"/>
          </ac:picMkLst>
        </pc:picChg>
      </pc:sldChg>
      <pc:sldChg chg="addSp delSp modSp mod modAnim">
        <pc:chgData name="Caitlin Robinson" userId="7a3b0c0c-7c31-4507-9b53-899e48182bdc" providerId="ADAL" clId="{1644B1F3-225B-43CC-8C09-2C1DC0BE8BB8}" dt="2022-06-29T14:45:04.207" v="9472" actId="20577"/>
        <pc:sldMkLst>
          <pc:docMk/>
          <pc:sldMk cId="3535398498" sldId="616"/>
        </pc:sldMkLst>
        <pc:spChg chg="mod">
          <ac:chgData name="Caitlin Robinson" userId="7a3b0c0c-7c31-4507-9b53-899e48182bdc" providerId="ADAL" clId="{1644B1F3-225B-43CC-8C09-2C1DC0BE8BB8}" dt="2022-06-29T11:21:44.653" v="3536" actId="313"/>
          <ac:spMkLst>
            <pc:docMk/>
            <pc:sldMk cId="3535398498" sldId="616"/>
            <ac:spMk id="2" creationId="{56F8986F-5497-FFF4-81E9-484C0D0514C6}"/>
          </ac:spMkLst>
        </pc:spChg>
        <pc:spChg chg="add mod">
          <ac:chgData name="Caitlin Robinson" userId="7a3b0c0c-7c31-4507-9b53-899e48182bdc" providerId="ADAL" clId="{1644B1F3-225B-43CC-8C09-2C1DC0BE8BB8}" dt="2022-06-29T11:19:38.094" v="3355" actId="1038"/>
          <ac:spMkLst>
            <pc:docMk/>
            <pc:sldMk cId="3535398498" sldId="616"/>
            <ac:spMk id="9" creationId="{82C12293-9633-F80D-C162-678D7CF231FE}"/>
          </ac:spMkLst>
        </pc:spChg>
        <pc:spChg chg="add mod">
          <ac:chgData name="Caitlin Robinson" userId="7a3b0c0c-7c31-4507-9b53-899e48182bdc" providerId="ADAL" clId="{1644B1F3-225B-43CC-8C09-2C1DC0BE8BB8}" dt="2022-06-29T14:44:54.738" v="9465" actId="20577"/>
          <ac:spMkLst>
            <pc:docMk/>
            <pc:sldMk cId="3535398498" sldId="616"/>
            <ac:spMk id="10" creationId="{A68BB825-8FD5-A120-06FA-2954792FCA08}"/>
          </ac:spMkLst>
        </pc:spChg>
        <pc:spChg chg="add mod">
          <ac:chgData name="Caitlin Robinson" userId="7a3b0c0c-7c31-4507-9b53-899e48182bdc" providerId="ADAL" clId="{1644B1F3-225B-43CC-8C09-2C1DC0BE8BB8}" dt="2022-06-29T14:45:04.207" v="9472" actId="20577"/>
          <ac:spMkLst>
            <pc:docMk/>
            <pc:sldMk cId="3535398498" sldId="616"/>
            <ac:spMk id="12" creationId="{5BAE4DF5-6805-3A94-E0EC-88651FE85C1F}"/>
          </ac:spMkLst>
        </pc:spChg>
        <pc:spChg chg="add mod">
          <ac:chgData name="Caitlin Robinson" userId="7a3b0c0c-7c31-4507-9b53-899e48182bdc" providerId="ADAL" clId="{1644B1F3-225B-43CC-8C09-2C1DC0BE8BB8}" dt="2022-06-29T11:19:06.875" v="3284" actId="1035"/>
          <ac:spMkLst>
            <pc:docMk/>
            <pc:sldMk cId="3535398498" sldId="616"/>
            <ac:spMk id="14" creationId="{49AECFC7-DCE4-DB42-1754-57D81510A249}"/>
          </ac:spMkLst>
        </pc:spChg>
        <pc:spChg chg="add mod">
          <ac:chgData name="Caitlin Robinson" userId="7a3b0c0c-7c31-4507-9b53-899e48182bdc" providerId="ADAL" clId="{1644B1F3-225B-43CC-8C09-2C1DC0BE8BB8}" dt="2022-06-29T11:18:46.527" v="3218" actId="1037"/>
          <ac:spMkLst>
            <pc:docMk/>
            <pc:sldMk cId="3535398498" sldId="616"/>
            <ac:spMk id="16" creationId="{E7C3E7D0-AFCB-4F0E-4771-F303DBAF703B}"/>
          </ac:spMkLst>
        </pc:spChg>
        <pc:spChg chg="add mod">
          <ac:chgData name="Caitlin Robinson" userId="7a3b0c0c-7c31-4507-9b53-899e48182bdc" providerId="ADAL" clId="{1644B1F3-225B-43CC-8C09-2C1DC0BE8BB8}" dt="2022-06-29T11:18:49.234" v="3222" actId="1038"/>
          <ac:spMkLst>
            <pc:docMk/>
            <pc:sldMk cId="3535398498" sldId="616"/>
            <ac:spMk id="18" creationId="{8603F038-C574-4F7A-7E69-F7F7F9F71A76}"/>
          </ac:spMkLst>
        </pc:spChg>
        <pc:spChg chg="add mod">
          <ac:chgData name="Caitlin Robinson" userId="7a3b0c0c-7c31-4507-9b53-899e48182bdc" providerId="ADAL" clId="{1644B1F3-225B-43CC-8C09-2C1DC0BE8BB8}" dt="2022-06-29T14:45:00.959" v="9469" actId="6549"/>
          <ac:spMkLst>
            <pc:docMk/>
            <pc:sldMk cId="3535398498" sldId="616"/>
            <ac:spMk id="21" creationId="{E33E3DDB-F75C-DF3B-009F-CC02B7AD56EC}"/>
          </ac:spMkLst>
        </pc:spChg>
        <pc:picChg chg="add mod">
          <ac:chgData name="Caitlin Robinson" userId="7a3b0c0c-7c31-4507-9b53-899e48182bdc" providerId="ADAL" clId="{1644B1F3-225B-43CC-8C09-2C1DC0BE8BB8}" dt="2022-06-29T11:19:38.094" v="3355" actId="1038"/>
          <ac:picMkLst>
            <pc:docMk/>
            <pc:sldMk cId="3535398498" sldId="616"/>
            <ac:picMk id="3" creationId="{046004CD-2CDB-EFFF-BE65-F3389A469190}"/>
          </ac:picMkLst>
        </pc:picChg>
        <pc:picChg chg="add mod">
          <ac:chgData name="Caitlin Robinson" userId="7a3b0c0c-7c31-4507-9b53-899e48182bdc" providerId="ADAL" clId="{1644B1F3-225B-43CC-8C09-2C1DC0BE8BB8}" dt="2022-06-29T11:19:45.545" v="3380" actId="1035"/>
          <ac:picMkLst>
            <pc:docMk/>
            <pc:sldMk cId="3535398498" sldId="616"/>
            <ac:picMk id="4" creationId="{331EAC24-74A1-3764-9FD1-0A3A6CD8653F}"/>
          </ac:picMkLst>
        </pc:picChg>
        <pc:picChg chg="add del mod">
          <ac:chgData name="Caitlin Robinson" userId="7a3b0c0c-7c31-4507-9b53-899e48182bdc" providerId="ADAL" clId="{1644B1F3-225B-43CC-8C09-2C1DC0BE8BB8}" dt="2022-06-29T10:30:05.740" v="940" actId="478"/>
          <ac:picMkLst>
            <pc:docMk/>
            <pc:sldMk cId="3535398498" sldId="616"/>
            <ac:picMk id="5" creationId="{64B434E2-EA61-1E1F-5791-3403D789507C}"/>
          </ac:picMkLst>
        </pc:picChg>
        <pc:picChg chg="add mod">
          <ac:chgData name="Caitlin Robinson" userId="7a3b0c0c-7c31-4507-9b53-899e48182bdc" providerId="ADAL" clId="{1644B1F3-225B-43CC-8C09-2C1DC0BE8BB8}" dt="2022-06-29T11:20:35.414" v="3477" actId="1038"/>
          <ac:picMkLst>
            <pc:docMk/>
            <pc:sldMk cId="3535398498" sldId="616"/>
            <ac:picMk id="6" creationId="{454EB5F1-B614-0C99-F2C6-9A87C05F334A}"/>
          </ac:picMkLst>
        </pc:picChg>
        <pc:picChg chg="add mod">
          <ac:chgData name="Caitlin Robinson" userId="7a3b0c0c-7c31-4507-9b53-899e48182bdc" providerId="ADAL" clId="{1644B1F3-225B-43CC-8C09-2C1DC0BE8BB8}" dt="2022-06-29T11:19:06.875" v="3284" actId="1035"/>
          <ac:picMkLst>
            <pc:docMk/>
            <pc:sldMk cId="3535398498" sldId="616"/>
            <ac:picMk id="7" creationId="{380C42C5-B6C9-43FA-E081-E02DF2848D58}"/>
          </ac:picMkLst>
        </pc:picChg>
        <pc:picChg chg="add mod">
          <ac:chgData name="Caitlin Robinson" userId="7a3b0c0c-7c31-4507-9b53-899e48182bdc" providerId="ADAL" clId="{1644B1F3-225B-43CC-8C09-2C1DC0BE8BB8}" dt="2022-06-29T11:18:46.527" v="3218" actId="1037"/>
          <ac:picMkLst>
            <pc:docMk/>
            <pc:sldMk cId="3535398498" sldId="616"/>
            <ac:picMk id="8" creationId="{C5DC945A-2D0C-1B0A-2840-2085A2C53F89}"/>
          </ac:picMkLst>
        </pc:picChg>
        <pc:picChg chg="add mod">
          <ac:chgData name="Caitlin Robinson" userId="7a3b0c0c-7c31-4507-9b53-899e48182bdc" providerId="ADAL" clId="{1644B1F3-225B-43CC-8C09-2C1DC0BE8BB8}" dt="2022-06-29T11:19:42.155" v="3372" actId="1037"/>
          <ac:picMkLst>
            <pc:docMk/>
            <pc:sldMk cId="3535398498" sldId="616"/>
            <ac:picMk id="11" creationId="{2C65AC44-7415-C72E-451B-4D250D2F231A}"/>
          </ac:picMkLst>
        </pc:picChg>
        <pc:picChg chg="add del mod">
          <ac:chgData name="Caitlin Robinson" userId="7a3b0c0c-7c31-4507-9b53-899e48182bdc" providerId="ADAL" clId="{1644B1F3-225B-43CC-8C09-2C1DC0BE8BB8}" dt="2022-06-29T10:49:45.919" v="2076" actId="478"/>
          <ac:picMkLst>
            <pc:docMk/>
            <pc:sldMk cId="3535398498" sldId="616"/>
            <ac:picMk id="13" creationId="{3F81AA34-1A83-3C1B-5F16-40CAAB646C9D}"/>
          </ac:picMkLst>
        </pc:picChg>
        <pc:picChg chg="add mod">
          <ac:chgData name="Caitlin Robinson" userId="7a3b0c0c-7c31-4507-9b53-899e48182bdc" providerId="ADAL" clId="{1644B1F3-225B-43CC-8C09-2C1DC0BE8BB8}" dt="2022-06-29T11:18:49.234" v="3222" actId="1038"/>
          <ac:picMkLst>
            <pc:docMk/>
            <pc:sldMk cId="3535398498" sldId="616"/>
            <ac:picMk id="19" creationId="{5FD7E603-F7F4-1BBE-B042-AE89B823115F}"/>
          </ac:picMkLst>
        </pc:picChg>
      </pc:sldChg>
      <pc:sldChg chg="addSp delSp modSp new mod ord modNotesTx">
        <pc:chgData name="Caitlin Robinson" userId="7a3b0c0c-7c31-4507-9b53-899e48182bdc" providerId="ADAL" clId="{1644B1F3-225B-43CC-8C09-2C1DC0BE8BB8}" dt="2022-06-29T14:47:11.669" v="9518" actId="20577"/>
        <pc:sldMkLst>
          <pc:docMk/>
          <pc:sldMk cId="2931996564" sldId="617"/>
        </pc:sldMkLst>
        <pc:spChg chg="del">
          <ac:chgData name="Caitlin Robinson" userId="7a3b0c0c-7c31-4507-9b53-899e48182bdc" providerId="ADAL" clId="{1644B1F3-225B-43CC-8C09-2C1DC0BE8BB8}" dt="2022-06-28T17:01:18.993" v="154" actId="478"/>
          <ac:spMkLst>
            <pc:docMk/>
            <pc:sldMk cId="2931996564" sldId="617"/>
            <ac:spMk id="2" creationId="{B20B89BB-DE26-E319-157E-FCBB605D296A}"/>
          </ac:spMkLst>
        </pc:spChg>
        <pc:spChg chg="del">
          <ac:chgData name="Caitlin Robinson" userId="7a3b0c0c-7c31-4507-9b53-899e48182bdc" providerId="ADAL" clId="{1644B1F3-225B-43CC-8C09-2C1DC0BE8BB8}" dt="2022-06-28T17:01:20.831" v="155" actId="478"/>
          <ac:spMkLst>
            <pc:docMk/>
            <pc:sldMk cId="2931996564" sldId="617"/>
            <ac:spMk id="3" creationId="{EE2FD7E4-D8EF-CA1C-4A64-E8C16B023465}"/>
          </ac:spMkLst>
        </pc:spChg>
        <pc:spChg chg="add del mod">
          <ac:chgData name="Caitlin Robinson" userId="7a3b0c0c-7c31-4507-9b53-899e48182bdc" providerId="ADAL" clId="{1644B1F3-225B-43CC-8C09-2C1DC0BE8BB8}" dt="2022-06-29T13:37:31.435" v="6581" actId="478"/>
          <ac:spMkLst>
            <pc:docMk/>
            <pc:sldMk cId="2931996564" sldId="617"/>
            <ac:spMk id="4" creationId="{666F17B3-8145-CA9A-34F2-FFE2144AA9A1}"/>
          </ac:spMkLst>
        </pc:spChg>
        <pc:spChg chg="add del mod">
          <ac:chgData name="Caitlin Robinson" userId="7a3b0c0c-7c31-4507-9b53-899e48182bdc" providerId="ADAL" clId="{1644B1F3-225B-43CC-8C09-2C1DC0BE8BB8}" dt="2022-06-29T13:42:58.846" v="6661" actId="478"/>
          <ac:spMkLst>
            <pc:docMk/>
            <pc:sldMk cId="2931996564" sldId="617"/>
            <ac:spMk id="5" creationId="{B5009E62-3DA5-3BA8-ED3F-95A6E66999C0}"/>
          </ac:spMkLst>
        </pc:spChg>
        <pc:spChg chg="add del mod">
          <ac:chgData name="Caitlin Robinson" userId="7a3b0c0c-7c31-4507-9b53-899e48182bdc" providerId="ADAL" clId="{1644B1F3-225B-43CC-8C09-2C1DC0BE8BB8}" dt="2022-06-29T13:37:29.003" v="6580" actId="478"/>
          <ac:spMkLst>
            <pc:docMk/>
            <pc:sldMk cId="2931996564" sldId="617"/>
            <ac:spMk id="8" creationId="{70A5C86E-01D1-7F20-6A63-09ECCA0CF85A}"/>
          </ac:spMkLst>
        </pc:spChg>
        <pc:spChg chg="add del mod">
          <ac:chgData name="Caitlin Robinson" userId="7a3b0c0c-7c31-4507-9b53-899e48182bdc" providerId="ADAL" clId="{1644B1F3-225B-43CC-8C09-2C1DC0BE8BB8}" dt="2022-06-29T12:16:41.234" v="4723" actId="478"/>
          <ac:spMkLst>
            <pc:docMk/>
            <pc:sldMk cId="2931996564" sldId="617"/>
            <ac:spMk id="10" creationId="{F99FC50A-C894-8C8F-EFC3-6DF36842680E}"/>
          </ac:spMkLst>
        </pc:spChg>
        <pc:spChg chg="add mod">
          <ac:chgData name="Caitlin Robinson" userId="7a3b0c0c-7c31-4507-9b53-899e48182bdc" providerId="ADAL" clId="{1644B1F3-225B-43CC-8C09-2C1DC0BE8BB8}" dt="2022-06-29T14:47:11.669" v="9518" actId="20577"/>
          <ac:spMkLst>
            <pc:docMk/>
            <pc:sldMk cId="2931996564" sldId="617"/>
            <ac:spMk id="11" creationId="{7629F437-43D4-A7A5-22D5-2EF8C6A97E80}"/>
          </ac:spMkLst>
        </pc:spChg>
        <pc:spChg chg="add del mod">
          <ac:chgData name="Caitlin Robinson" userId="7a3b0c0c-7c31-4507-9b53-899e48182bdc" providerId="ADAL" clId="{1644B1F3-225B-43CC-8C09-2C1DC0BE8BB8}" dt="2022-06-29T14:37:09.349" v="9045" actId="478"/>
          <ac:spMkLst>
            <pc:docMk/>
            <pc:sldMk cId="2931996564" sldId="617"/>
            <ac:spMk id="15" creationId="{336DAAB2-AF63-AD46-5244-EB62B89F32E9}"/>
          </ac:spMkLst>
        </pc:spChg>
        <pc:spChg chg="add del mod">
          <ac:chgData name="Caitlin Robinson" userId="7a3b0c0c-7c31-4507-9b53-899e48182bdc" providerId="ADAL" clId="{1644B1F3-225B-43CC-8C09-2C1DC0BE8BB8}" dt="2022-06-29T13:43:43.283" v="6705" actId="478"/>
          <ac:spMkLst>
            <pc:docMk/>
            <pc:sldMk cId="2931996564" sldId="617"/>
            <ac:spMk id="18" creationId="{C06EC2A6-58D0-14B5-D2C5-2D199D408D0F}"/>
          </ac:spMkLst>
        </pc:spChg>
        <pc:spChg chg="add del mod">
          <ac:chgData name="Caitlin Robinson" userId="7a3b0c0c-7c31-4507-9b53-899e48182bdc" providerId="ADAL" clId="{1644B1F3-225B-43CC-8C09-2C1DC0BE8BB8}" dt="2022-06-29T13:46:42.730" v="6925" actId="22"/>
          <ac:spMkLst>
            <pc:docMk/>
            <pc:sldMk cId="2931996564" sldId="617"/>
            <ac:spMk id="20" creationId="{CA311926-02DC-A350-3878-D52F9808A48C}"/>
          </ac:spMkLst>
        </pc:spChg>
        <pc:spChg chg="add del mod">
          <ac:chgData name="Caitlin Robinson" userId="7a3b0c0c-7c31-4507-9b53-899e48182bdc" providerId="ADAL" clId="{1644B1F3-225B-43CC-8C09-2C1DC0BE8BB8}" dt="2022-06-29T13:58:59.605" v="7596" actId="478"/>
          <ac:spMkLst>
            <pc:docMk/>
            <pc:sldMk cId="2931996564" sldId="617"/>
            <ac:spMk id="22" creationId="{A5F33BA8-98FD-6BB1-6F16-0DD2A4F39827}"/>
          </ac:spMkLst>
        </pc:spChg>
        <pc:spChg chg="add del mod">
          <ac:chgData name="Caitlin Robinson" userId="7a3b0c0c-7c31-4507-9b53-899e48182bdc" providerId="ADAL" clId="{1644B1F3-225B-43CC-8C09-2C1DC0BE8BB8}" dt="2022-06-29T13:58:57.581" v="7595" actId="478"/>
          <ac:spMkLst>
            <pc:docMk/>
            <pc:sldMk cId="2931996564" sldId="617"/>
            <ac:spMk id="23" creationId="{33317104-054A-E44A-4467-4F70DE30503D}"/>
          </ac:spMkLst>
        </pc:spChg>
        <pc:spChg chg="add mod">
          <ac:chgData name="Caitlin Robinson" userId="7a3b0c0c-7c31-4507-9b53-899e48182bdc" providerId="ADAL" clId="{1644B1F3-225B-43CC-8C09-2C1DC0BE8BB8}" dt="2022-06-29T14:46:51.933" v="9493" actId="1076"/>
          <ac:spMkLst>
            <pc:docMk/>
            <pc:sldMk cId="2931996564" sldId="617"/>
            <ac:spMk id="25" creationId="{1A75E10D-47E6-B60F-8C28-18D75CAA6916}"/>
          </ac:spMkLst>
        </pc:spChg>
        <pc:spChg chg="add mod">
          <ac:chgData name="Caitlin Robinson" userId="7a3b0c0c-7c31-4507-9b53-899e48182bdc" providerId="ADAL" clId="{1644B1F3-225B-43CC-8C09-2C1DC0BE8BB8}" dt="2022-06-29T14:43:18.843" v="9434" actId="207"/>
          <ac:spMkLst>
            <pc:docMk/>
            <pc:sldMk cId="2931996564" sldId="617"/>
            <ac:spMk id="27" creationId="{38711300-F1DF-08D7-DF24-704793215B1D}"/>
          </ac:spMkLst>
        </pc:spChg>
        <pc:spChg chg="add del mod">
          <ac:chgData name="Caitlin Robinson" userId="7a3b0c0c-7c31-4507-9b53-899e48182bdc" providerId="ADAL" clId="{1644B1F3-225B-43CC-8C09-2C1DC0BE8BB8}" dt="2022-06-29T14:46:42.146" v="9492" actId="478"/>
          <ac:spMkLst>
            <pc:docMk/>
            <pc:sldMk cId="2931996564" sldId="617"/>
            <ac:spMk id="28" creationId="{58EDE099-7DC0-9BE4-CF9C-DE0D33FF6B74}"/>
          </ac:spMkLst>
        </pc:spChg>
        <pc:picChg chg="add mod">
          <ac:chgData name="Caitlin Robinson" userId="7a3b0c0c-7c31-4507-9b53-899e48182bdc" providerId="ADAL" clId="{1644B1F3-225B-43CC-8C09-2C1DC0BE8BB8}" dt="2022-06-29T14:42:04.324" v="9399" actId="1076"/>
          <ac:picMkLst>
            <pc:docMk/>
            <pc:sldMk cId="2931996564" sldId="617"/>
            <ac:picMk id="9" creationId="{698DFE02-F74B-7E39-96F2-2A88E5046EF8}"/>
          </ac:picMkLst>
        </pc:picChg>
        <pc:picChg chg="add mod">
          <ac:chgData name="Caitlin Robinson" userId="7a3b0c0c-7c31-4507-9b53-899e48182bdc" providerId="ADAL" clId="{1644B1F3-225B-43CC-8C09-2C1DC0BE8BB8}" dt="2022-06-29T14:42:02.350" v="9398" actId="14100"/>
          <ac:picMkLst>
            <pc:docMk/>
            <pc:sldMk cId="2931996564" sldId="617"/>
            <ac:picMk id="14" creationId="{7E93D3D0-D48E-D92F-D961-6BDD9C2812E5}"/>
          </ac:picMkLst>
        </pc:picChg>
        <pc:picChg chg="add mod">
          <ac:chgData name="Caitlin Robinson" userId="7a3b0c0c-7c31-4507-9b53-899e48182bdc" providerId="ADAL" clId="{1644B1F3-225B-43CC-8C09-2C1DC0BE8BB8}" dt="2022-06-29T14:47:00.813" v="9498" actId="1038"/>
          <ac:picMkLst>
            <pc:docMk/>
            <pc:sldMk cId="2931996564" sldId="617"/>
            <ac:picMk id="26" creationId="{F0A56530-929F-3AB4-92C2-5097B6CBE1B8}"/>
          </ac:picMkLst>
        </pc:picChg>
        <pc:picChg chg="add del mod">
          <ac:chgData name="Caitlin Robinson" userId="7a3b0c0c-7c31-4507-9b53-899e48182bdc" providerId="ADAL" clId="{1644B1F3-225B-43CC-8C09-2C1DC0BE8BB8}" dt="2022-06-29T11:06:49.265" v="2800" actId="478"/>
          <ac:picMkLst>
            <pc:docMk/>
            <pc:sldMk cId="2931996564" sldId="617"/>
            <ac:picMk id="2050" creationId="{15624011-1456-01D4-D41E-8E75B6D024CB}"/>
          </ac:picMkLst>
        </pc:picChg>
        <pc:picChg chg="add del mod">
          <ac:chgData name="Caitlin Robinson" userId="7a3b0c0c-7c31-4507-9b53-899e48182bdc" providerId="ADAL" clId="{1644B1F3-225B-43CC-8C09-2C1DC0BE8BB8}" dt="2022-06-29T11:07:47.393" v="2806" actId="478"/>
          <ac:picMkLst>
            <pc:docMk/>
            <pc:sldMk cId="2931996564" sldId="617"/>
            <ac:picMk id="2052" creationId="{641D5C96-E282-E603-7DEF-54E11A66E502}"/>
          </ac:picMkLst>
        </pc:picChg>
      </pc:sldChg>
      <pc:sldChg chg="addSp delSp modSp new del mod">
        <pc:chgData name="Caitlin Robinson" userId="7a3b0c0c-7c31-4507-9b53-899e48182bdc" providerId="ADAL" clId="{1644B1F3-225B-43CC-8C09-2C1DC0BE8BB8}" dt="2022-06-29T13:25:31.883" v="5802" actId="47"/>
        <pc:sldMkLst>
          <pc:docMk/>
          <pc:sldMk cId="1034248842" sldId="618"/>
        </pc:sldMkLst>
        <pc:spChg chg="add del mod">
          <ac:chgData name="Caitlin Robinson" userId="7a3b0c0c-7c31-4507-9b53-899e48182bdc" providerId="ADAL" clId="{1644B1F3-225B-43CC-8C09-2C1DC0BE8BB8}" dt="2022-06-29T12:56:04.520" v="4869" actId="478"/>
          <ac:spMkLst>
            <pc:docMk/>
            <pc:sldMk cId="1034248842" sldId="618"/>
            <ac:spMk id="2" creationId="{794C5006-B7EE-85DD-2F3C-4CE80964B9C5}"/>
          </ac:spMkLst>
        </pc:spChg>
        <pc:spChg chg="add mod">
          <ac:chgData name="Caitlin Robinson" userId="7a3b0c0c-7c31-4507-9b53-899e48182bdc" providerId="ADAL" clId="{1644B1F3-225B-43CC-8C09-2C1DC0BE8BB8}" dt="2022-06-29T12:56:54.467" v="4895" actId="1076"/>
          <ac:spMkLst>
            <pc:docMk/>
            <pc:sldMk cId="1034248842" sldId="618"/>
            <ac:spMk id="4" creationId="{ADA97323-ECC3-0432-EE9C-87D91E31DBBF}"/>
          </ac:spMkLst>
        </pc:spChg>
      </pc:sldChg>
      <pc:sldChg chg="addSp delSp modSp new mod">
        <pc:chgData name="Caitlin Robinson" userId="7a3b0c0c-7c31-4507-9b53-899e48182bdc" providerId="ADAL" clId="{1644B1F3-225B-43CC-8C09-2C1DC0BE8BB8}" dt="2022-06-29T14:24:00.141" v="8452" actId="207"/>
        <pc:sldMkLst>
          <pc:docMk/>
          <pc:sldMk cId="1312601634" sldId="618"/>
        </pc:sldMkLst>
        <pc:spChg chg="add mod">
          <ac:chgData name="Caitlin Robinson" userId="7a3b0c0c-7c31-4507-9b53-899e48182bdc" providerId="ADAL" clId="{1644B1F3-225B-43CC-8C09-2C1DC0BE8BB8}" dt="2022-06-29T14:23:57.784" v="8451" actId="207"/>
          <ac:spMkLst>
            <pc:docMk/>
            <pc:sldMk cId="1312601634" sldId="618"/>
            <ac:spMk id="2" creationId="{088DA976-25FA-639E-38AC-ABBD03D5CACF}"/>
          </ac:spMkLst>
        </pc:spChg>
        <pc:spChg chg="add del mod">
          <ac:chgData name="Caitlin Robinson" userId="7a3b0c0c-7c31-4507-9b53-899e48182bdc" providerId="ADAL" clId="{1644B1F3-225B-43CC-8C09-2C1DC0BE8BB8}" dt="2022-06-29T13:52:38.364" v="7288" actId="478"/>
          <ac:spMkLst>
            <pc:docMk/>
            <pc:sldMk cId="1312601634" sldId="618"/>
            <ac:spMk id="4" creationId="{CD445379-52B9-59D0-57DE-5B96B3DB2726}"/>
          </ac:spMkLst>
        </pc:spChg>
        <pc:spChg chg="add mod">
          <ac:chgData name="Caitlin Robinson" userId="7a3b0c0c-7c31-4507-9b53-899e48182bdc" providerId="ADAL" clId="{1644B1F3-225B-43CC-8C09-2C1DC0BE8BB8}" dt="2022-06-29T14:24:00.141" v="8452" actId="207"/>
          <ac:spMkLst>
            <pc:docMk/>
            <pc:sldMk cId="1312601634" sldId="618"/>
            <ac:spMk id="5" creationId="{228B4565-D553-D136-E101-7DB65D0E1261}"/>
          </ac:spMkLst>
        </pc:spChg>
        <pc:spChg chg="add mod">
          <ac:chgData name="Caitlin Robinson" userId="7a3b0c0c-7c31-4507-9b53-899e48182bdc" providerId="ADAL" clId="{1644B1F3-225B-43CC-8C09-2C1DC0BE8BB8}" dt="2022-06-29T13:56:58.271" v="7502" actId="1076"/>
          <ac:spMkLst>
            <pc:docMk/>
            <pc:sldMk cId="1312601634" sldId="618"/>
            <ac:spMk id="7" creationId="{A3D934DD-F824-87A7-6C21-408E64E046AD}"/>
          </ac:spMkLst>
        </pc:spChg>
        <pc:spChg chg="add mod">
          <ac:chgData name="Caitlin Robinson" userId="7a3b0c0c-7c31-4507-9b53-899e48182bdc" providerId="ADAL" clId="{1644B1F3-225B-43CC-8C09-2C1DC0BE8BB8}" dt="2022-06-29T13:56:58.271" v="7502" actId="1076"/>
          <ac:spMkLst>
            <pc:docMk/>
            <pc:sldMk cId="1312601634" sldId="618"/>
            <ac:spMk id="8" creationId="{1D380851-D83D-9276-C2EC-C1FAE7426E3F}"/>
          </ac:spMkLst>
        </pc:spChg>
        <pc:spChg chg="add del mod">
          <ac:chgData name="Caitlin Robinson" userId="7a3b0c0c-7c31-4507-9b53-899e48182bdc" providerId="ADAL" clId="{1644B1F3-225B-43CC-8C09-2C1DC0BE8BB8}" dt="2022-06-29T13:56:25.266" v="7440" actId="478"/>
          <ac:spMkLst>
            <pc:docMk/>
            <pc:sldMk cId="1312601634" sldId="618"/>
            <ac:spMk id="10" creationId="{6ACBDBF2-36D8-7532-B601-12D413C04FD8}"/>
          </ac:spMkLst>
        </pc:spChg>
        <pc:spChg chg="add mod">
          <ac:chgData name="Caitlin Robinson" userId="7a3b0c0c-7c31-4507-9b53-899e48182bdc" providerId="ADAL" clId="{1644B1F3-225B-43CC-8C09-2C1DC0BE8BB8}" dt="2022-06-29T14:21:35.856" v="8385" actId="20577"/>
          <ac:spMkLst>
            <pc:docMk/>
            <pc:sldMk cId="1312601634" sldId="618"/>
            <ac:spMk id="11" creationId="{491EBDEF-A7F2-F6F7-D505-A6D885C99750}"/>
          </ac:spMkLst>
        </pc:spChg>
      </pc:sldChg>
      <pc:sldChg chg="addSp delSp modSp add del mod">
        <pc:chgData name="Caitlin Robinson" userId="7a3b0c0c-7c31-4507-9b53-899e48182bdc" providerId="ADAL" clId="{1644B1F3-225B-43CC-8C09-2C1DC0BE8BB8}" dt="2022-06-29T13:50:10.382" v="7203"/>
        <pc:sldMkLst>
          <pc:docMk/>
          <pc:sldMk cId="2778822983" sldId="618"/>
        </pc:sldMkLst>
        <pc:spChg chg="mod">
          <ac:chgData name="Caitlin Robinson" userId="7a3b0c0c-7c31-4507-9b53-899e48182bdc" providerId="ADAL" clId="{1644B1F3-225B-43CC-8C09-2C1DC0BE8BB8}" dt="2022-06-29T13:50:09.982" v="7201" actId="14100"/>
          <ac:spMkLst>
            <pc:docMk/>
            <pc:sldMk cId="2778822983" sldId="618"/>
            <ac:spMk id="23" creationId="{03869864-5025-9E67-6684-8D492D4E30D4}"/>
          </ac:spMkLst>
        </pc:spChg>
        <pc:spChg chg="mod">
          <ac:chgData name="Caitlin Robinson" userId="7a3b0c0c-7c31-4507-9b53-899e48182bdc" providerId="ADAL" clId="{1644B1F3-225B-43CC-8C09-2C1DC0BE8BB8}" dt="2022-06-29T13:50:09.982" v="7201" actId="14100"/>
          <ac:spMkLst>
            <pc:docMk/>
            <pc:sldMk cId="2778822983" sldId="618"/>
            <ac:spMk id="24" creationId="{AB76E676-81EE-2BD2-43A7-755045E74550}"/>
          </ac:spMkLst>
        </pc:spChg>
        <pc:spChg chg="mod">
          <ac:chgData name="Caitlin Robinson" userId="7a3b0c0c-7c31-4507-9b53-899e48182bdc" providerId="ADAL" clId="{1644B1F3-225B-43CC-8C09-2C1DC0BE8BB8}" dt="2022-06-29T13:50:09.982" v="7201" actId="14100"/>
          <ac:spMkLst>
            <pc:docMk/>
            <pc:sldMk cId="2778822983" sldId="618"/>
            <ac:spMk id="26" creationId="{37705C16-23BD-0EE6-617A-E27BFDFB508B}"/>
          </ac:spMkLst>
        </pc:spChg>
        <pc:spChg chg="mod">
          <ac:chgData name="Caitlin Robinson" userId="7a3b0c0c-7c31-4507-9b53-899e48182bdc" providerId="ADAL" clId="{1644B1F3-225B-43CC-8C09-2C1DC0BE8BB8}" dt="2022-06-29T13:50:09.982" v="7201" actId="14100"/>
          <ac:spMkLst>
            <pc:docMk/>
            <pc:sldMk cId="2778822983" sldId="618"/>
            <ac:spMk id="27" creationId="{9B000FFF-25D0-60EE-49CE-C2C91BCF7799}"/>
          </ac:spMkLst>
        </pc:spChg>
        <pc:spChg chg="mod">
          <ac:chgData name="Caitlin Robinson" userId="7a3b0c0c-7c31-4507-9b53-899e48182bdc" providerId="ADAL" clId="{1644B1F3-225B-43CC-8C09-2C1DC0BE8BB8}" dt="2022-06-29T13:50:09.982" v="7201" actId="14100"/>
          <ac:spMkLst>
            <pc:docMk/>
            <pc:sldMk cId="2778822983" sldId="618"/>
            <ac:spMk id="28" creationId="{255DBC0B-593C-47D3-74FD-4A48457DF0D9}"/>
          </ac:spMkLst>
        </pc:spChg>
        <pc:picChg chg="add del mod">
          <ac:chgData name="Caitlin Robinson" userId="7a3b0c0c-7c31-4507-9b53-899e48182bdc" providerId="ADAL" clId="{1644B1F3-225B-43CC-8C09-2C1DC0BE8BB8}" dt="2022-06-29T13:50:10.197" v="7202"/>
          <ac:picMkLst>
            <pc:docMk/>
            <pc:sldMk cId="2778822983" sldId="618"/>
            <ac:picMk id="10" creationId="{D7FA981A-17FA-D692-ED89-33200312D4C6}"/>
          </ac:picMkLst>
        </pc:picChg>
        <pc:picChg chg="add del mod">
          <ac:chgData name="Caitlin Robinson" userId="7a3b0c0c-7c31-4507-9b53-899e48182bdc" providerId="ADAL" clId="{1644B1F3-225B-43CC-8C09-2C1DC0BE8BB8}" dt="2022-06-29T13:50:10.197" v="7202"/>
          <ac:picMkLst>
            <pc:docMk/>
            <pc:sldMk cId="2778822983" sldId="618"/>
            <ac:picMk id="11" creationId="{99EA03EF-5B11-1AE5-3744-81F6A6EF3128}"/>
          </ac:picMkLst>
        </pc:picChg>
        <pc:picChg chg="add del mod">
          <ac:chgData name="Caitlin Robinson" userId="7a3b0c0c-7c31-4507-9b53-899e48182bdc" providerId="ADAL" clId="{1644B1F3-225B-43CC-8C09-2C1DC0BE8BB8}" dt="2022-06-29T13:50:10.197" v="7202"/>
          <ac:picMkLst>
            <pc:docMk/>
            <pc:sldMk cId="2778822983" sldId="618"/>
            <ac:picMk id="12" creationId="{B6FC1167-5D7F-237E-EE80-A9F5D145CF2C}"/>
          </ac:picMkLst>
        </pc:picChg>
        <pc:picChg chg="mod">
          <ac:chgData name="Caitlin Robinson" userId="7a3b0c0c-7c31-4507-9b53-899e48182bdc" providerId="ADAL" clId="{1644B1F3-225B-43CC-8C09-2C1DC0BE8BB8}" dt="2022-06-29T13:50:09.809" v="7200" actId="14100"/>
          <ac:picMkLst>
            <pc:docMk/>
            <pc:sldMk cId="2778822983" sldId="618"/>
            <ac:picMk id="9218" creationId="{03AD3999-8198-39A6-54E8-E2BB85A3CD3B}"/>
          </ac:picMkLst>
        </pc:picChg>
      </pc:sldChg>
      <pc:sldChg chg="addSp delSp modSp new mod">
        <pc:chgData name="Caitlin Robinson" userId="7a3b0c0c-7c31-4507-9b53-899e48182bdc" providerId="ADAL" clId="{1644B1F3-225B-43CC-8C09-2C1DC0BE8BB8}" dt="2022-06-29T14:24:22.277" v="8499" actId="1037"/>
        <pc:sldMkLst>
          <pc:docMk/>
          <pc:sldMk cId="114779164" sldId="619"/>
        </pc:sldMkLst>
        <pc:spChg chg="del">
          <ac:chgData name="Caitlin Robinson" userId="7a3b0c0c-7c31-4507-9b53-899e48182bdc" providerId="ADAL" clId="{1644B1F3-225B-43CC-8C09-2C1DC0BE8BB8}" dt="2022-06-29T13:59:54.751" v="7627" actId="478"/>
          <ac:spMkLst>
            <pc:docMk/>
            <pc:sldMk cId="114779164" sldId="619"/>
            <ac:spMk id="2" creationId="{DF804D90-2F63-719A-F135-99C2C92E54E9}"/>
          </ac:spMkLst>
        </pc:spChg>
        <pc:spChg chg="del">
          <ac:chgData name="Caitlin Robinson" userId="7a3b0c0c-7c31-4507-9b53-899e48182bdc" providerId="ADAL" clId="{1644B1F3-225B-43CC-8C09-2C1DC0BE8BB8}" dt="2022-06-29T13:59:57.977" v="7628" actId="478"/>
          <ac:spMkLst>
            <pc:docMk/>
            <pc:sldMk cId="114779164" sldId="619"/>
            <ac:spMk id="3" creationId="{CD07FBD9-F229-98AB-0455-C6E74E456398}"/>
          </ac:spMkLst>
        </pc:spChg>
        <pc:spChg chg="add mod">
          <ac:chgData name="Caitlin Robinson" userId="7a3b0c0c-7c31-4507-9b53-899e48182bdc" providerId="ADAL" clId="{1644B1F3-225B-43CC-8C09-2C1DC0BE8BB8}" dt="2022-06-29T14:24:13.533" v="8453" actId="14100"/>
          <ac:spMkLst>
            <pc:docMk/>
            <pc:sldMk cId="114779164" sldId="619"/>
            <ac:spMk id="4" creationId="{3A3DD334-C1E9-A81B-BAE0-9D9D4DAF7662}"/>
          </ac:spMkLst>
        </pc:spChg>
        <pc:spChg chg="add del mod">
          <ac:chgData name="Caitlin Robinson" userId="7a3b0c0c-7c31-4507-9b53-899e48182bdc" providerId="ADAL" clId="{1644B1F3-225B-43CC-8C09-2C1DC0BE8BB8}" dt="2022-06-29T14:24:22.277" v="8499" actId="1037"/>
          <ac:spMkLst>
            <pc:docMk/>
            <pc:sldMk cId="114779164" sldId="619"/>
            <ac:spMk id="5" creationId="{E98B66FC-2DD6-D839-2CFC-CC7AE78FDC2D}"/>
          </ac:spMkLst>
        </pc:spChg>
      </pc:sldChg>
      <pc:sldChg chg="delSp add del mod">
        <pc:chgData name="Caitlin Robinson" userId="7a3b0c0c-7c31-4507-9b53-899e48182bdc" providerId="ADAL" clId="{1644B1F3-225B-43CC-8C09-2C1DC0BE8BB8}" dt="2022-06-29T14:22:36.095" v="8423" actId="47"/>
        <pc:sldMkLst>
          <pc:docMk/>
          <pc:sldMk cId="1469063800" sldId="620"/>
        </pc:sldMkLst>
        <pc:spChg chg="del">
          <ac:chgData name="Caitlin Robinson" userId="7a3b0c0c-7c31-4507-9b53-899e48182bdc" providerId="ADAL" clId="{1644B1F3-225B-43CC-8C09-2C1DC0BE8BB8}" dt="2022-06-29T14:21:51.248" v="8387" actId="478"/>
          <ac:spMkLst>
            <pc:docMk/>
            <pc:sldMk cId="1469063800" sldId="620"/>
            <ac:spMk id="2" creationId="{088DA976-25FA-639E-38AC-ABBD03D5CACF}"/>
          </ac:spMkLst>
        </pc:spChg>
        <pc:spChg chg="del">
          <ac:chgData name="Caitlin Robinson" userId="7a3b0c0c-7c31-4507-9b53-899e48182bdc" providerId="ADAL" clId="{1644B1F3-225B-43CC-8C09-2C1DC0BE8BB8}" dt="2022-06-29T14:21:51.248" v="8387" actId="478"/>
          <ac:spMkLst>
            <pc:docMk/>
            <pc:sldMk cId="1469063800" sldId="620"/>
            <ac:spMk id="5" creationId="{228B4565-D553-D136-E101-7DB65D0E1261}"/>
          </ac:spMkLst>
        </pc:spChg>
        <pc:spChg chg="del">
          <ac:chgData name="Caitlin Robinson" userId="7a3b0c0c-7c31-4507-9b53-899e48182bdc" providerId="ADAL" clId="{1644B1F3-225B-43CC-8C09-2C1DC0BE8BB8}" dt="2022-06-29T14:21:51.248" v="8387" actId="478"/>
          <ac:spMkLst>
            <pc:docMk/>
            <pc:sldMk cId="1469063800" sldId="620"/>
            <ac:spMk id="7" creationId="{A3D934DD-F824-87A7-6C21-408E64E046AD}"/>
          </ac:spMkLst>
        </pc:spChg>
        <pc:spChg chg="del">
          <ac:chgData name="Caitlin Robinson" userId="7a3b0c0c-7c31-4507-9b53-899e48182bdc" providerId="ADAL" clId="{1644B1F3-225B-43CC-8C09-2C1DC0BE8BB8}" dt="2022-06-29T14:21:51.248" v="8387" actId="478"/>
          <ac:spMkLst>
            <pc:docMk/>
            <pc:sldMk cId="1469063800" sldId="620"/>
            <ac:spMk id="8" creationId="{1D380851-D83D-9276-C2EC-C1FAE7426E3F}"/>
          </ac:spMkLst>
        </pc:spChg>
        <pc:spChg chg="del">
          <ac:chgData name="Caitlin Robinson" userId="7a3b0c0c-7c31-4507-9b53-899e48182bdc" providerId="ADAL" clId="{1644B1F3-225B-43CC-8C09-2C1DC0BE8BB8}" dt="2022-06-29T14:21:51.248" v="8387" actId="478"/>
          <ac:spMkLst>
            <pc:docMk/>
            <pc:sldMk cId="1469063800" sldId="620"/>
            <ac:spMk id="11" creationId="{491EBDEF-A7F2-F6F7-D505-A6D885C99750}"/>
          </ac:spMkLst>
        </pc:spChg>
      </pc:sldChg>
      <pc:sldChg chg="addSp modSp new mod">
        <pc:chgData name="Caitlin Robinson" userId="7a3b0c0c-7c31-4507-9b53-899e48182bdc" providerId="ADAL" clId="{1644B1F3-225B-43CC-8C09-2C1DC0BE8BB8}" dt="2022-06-29T14:22:30.991" v="8422" actId="207"/>
        <pc:sldMkLst>
          <pc:docMk/>
          <pc:sldMk cId="3313958903" sldId="621"/>
        </pc:sldMkLst>
        <pc:spChg chg="add mod">
          <ac:chgData name="Caitlin Robinson" userId="7a3b0c0c-7c31-4507-9b53-899e48182bdc" providerId="ADAL" clId="{1644B1F3-225B-43CC-8C09-2C1DC0BE8BB8}" dt="2022-06-29T14:22:30.991" v="8422" actId="207"/>
          <ac:spMkLst>
            <pc:docMk/>
            <pc:sldMk cId="3313958903" sldId="621"/>
            <ac:spMk id="2" creationId="{193D74EC-A83B-DF3A-5146-E4D478309D79}"/>
          </ac:spMkLst>
        </pc:spChg>
        <pc:spChg chg="add mod">
          <ac:chgData name="Caitlin Robinson" userId="7a3b0c0c-7c31-4507-9b53-899e48182bdc" providerId="ADAL" clId="{1644B1F3-225B-43CC-8C09-2C1DC0BE8BB8}" dt="2022-06-29T14:22:27.632" v="8421" actId="1076"/>
          <ac:spMkLst>
            <pc:docMk/>
            <pc:sldMk cId="3313958903" sldId="621"/>
            <ac:spMk id="3" creationId="{095F0C42-C92E-79DC-9891-E742219C4AFE}"/>
          </ac:spMkLst>
        </pc:spChg>
      </pc:sldChg>
      <pc:sldChg chg="add del">
        <pc:chgData name="Caitlin Robinson" userId="7a3b0c0c-7c31-4507-9b53-899e48182bdc" providerId="ADAL" clId="{1644B1F3-225B-43CC-8C09-2C1DC0BE8BB8}" dt="2022-06-29T14:22:37.615" v="8425"/>
        <pc:sldMkLst>
          <pc:docMk/>
          <pc:sldMk cId="1678539343" sldId="622"/>
        </pc:sldMkLst>
      </pc:sldChg>
      <pc:sldChg chg="modSp add mod">
        <pc:chgData name="Caitlin Robinson" userId="7a3b0c0c-7c31-4507-9b53-899e48182bdc" providerId="ADAL" clId="{1644B1F3-225B-43CC-8C09-2C1DC0BE8BB8}" dt="2022-06-29T14:22:46.907" v="8438" actId="20577"/>
        <pc:sldMkLst>
          <pc:docMk/>
          <pc:sldMk cId="1708730406" sldId="622"/>
        </pc:sldMkLst>
        <pc:spChg chg="mod">
          <ac:chgData name="Caitlin Robinson" userId="7a3b0c0c-7c31-4507-9b53-899e48182bdc" providerId="ADAL" clId="{1644B1F3-225B-43CC-8C09-2C1DC0BE8BB8}" dt="2022-06-29T14:22:46.907" v="8438" actId="20577"/>
          <ac:spMkLst>
            <pc:docMk/>
            <pc:sldMk cId="1708730406" sldId="622"/>
            <ac:spMk id="3" creationId="{095F0C42-C92E-79DC-9891-E742219C4AFE}"/>
          </ac:spMkLst>
        </pc:spChg>
      </pc:sldChg>
      <pc:sldChg chg="new del">
        <pc:chgData name="Caitlin Robinson" userId="7a3b0c0c-7c31-4507-9b53-899e48182bdc" providerId="ADAL" clId="{1644B1F3-225B-43CC-8C09-2C1DC0BE8BB8}" dt="2022-06-29T14:22:55.681" v="8440" actId="47"/>
        <pc:sldMkLst>
          <pc:docMk/>
          <pc:sldMk cId="36525996" sldId="623"/>
        </pc:sldMkLst>
      </pc:sldChg>
      <pc:sldChg chg="modSp add mod ord">
        <pc:chgData name="Caitlin Robinson" userId="7a3b0c0c-7c31-4507-9b53-899e48182bdc" providerId="ADAL" clId="{1644B1F3-225B-43CC-8C09-2C1DC0BE8BB8}" dt="2022-06-29T14:23:36.281" v="8449" actId="6549"/>
        <pc:sldMkLst>
          <pc:docMk/>
          <pc:sldMk cId="3645733179" sldId="623"/>
        </pc:sldMkLst>
        <pc:spChg chg="mod">
          <ac:chgData name="Caitlin Robinson" userId="7a3b0c0c-7c31-4507-9b53-899e48182bdc" providerId="ADAL" clId="{1644B1F3-225B-43CC-8C09-2C1DC0BE8BB8}" dt="2022-06-29T14:23:36.281" v="8449" actId="6549"/>
          <ac:spMkLst>
            <pc:docMk/>
            <pc:sldMk cId="3645733179" sldId="623"/>
            <ac:spMk id="3" creationId="{095F0C42-C92E-79DC-9891-E742219C4A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619D0-CC75-4AD8-B828-304A4D7F143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1EB90-96B8-4623-A74D-912278ECE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1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1EB90-96B8-4623-A74D-912278ECE6A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558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1EB90-96B8-4623-A74D-912278ECE6A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713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Wider framing</a:t>
            </a:r>
          </a:p>
          <a:p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On the one hand a drive towards digitalisation in the energy sector</a:t>
            </a:r>
          </a:p>
          <a:p>
            <a:pPr marL="171450" indent="-171450">
              <a:buFontTx/>
              <a:buChar char="-"/>
            </a:pPr>
            <a:r>
              <a:rPr lang="en-GB" dirty="0"/>
              <a:t>On the other hand – stark digital divides, and energy inequalities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1EB90-96B8-4623-A74D-912278ECE6A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439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1EB90-96B8-4623-A74D-912278ECE6A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83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1EB90-96B8-4623-A74D-912278ECE6A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84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1EB90-96B8-4623-A74D-912278ECE6A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17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1EB90-96B8-4623-A74D-912278ECE6A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401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AFA83-8870-49DC-A21F-86331880566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22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D23B-7D5F-1492-E1AA-207878C06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75C41-2C9A-CC95-2DC3-EAA0DDF40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8E362-5BEF-CE03-12F5-B92D7CBA5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0698-03AC-4856-9359-B723B2027D4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3E07-E818-835C-5BE5-F9CEBEBA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D4EAA-E6AB-7432-1D7D-6F91766D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1427-5D61-4816-8049-6EF0981AB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7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5BF0-DDD0-C0E4-6304-78C699A9A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F62FFE-7684-EBCE-1DC1-2202790D5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816CE-99CE-9E0A-4DD9-46A6CA88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0698-03AC-4856-9359-B723B2027D4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25289-678E-A204-EBA8-B3F8CA4D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6A95B-081F-2C75-397F-5C9E321F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1427-5D61-4816-8049-6EF0981AB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60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3DF45A-4C3D-1200-80D7-F7BF5C44E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32684-D8F7-B1DB-9868-956732564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E60DE-6800-E574-2EEC-EF1B105BC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0698-03AC-4856-9359-B723B2027D4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0B29-9AC0-2F2D-7775-58EEAE098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8C0CE-E3E1-7D61-E9DA-7CC3D7BF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1427-5D61-4816-8049-6EF0981AB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99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9C69-1174-1A60-405D-A841B3BD4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FCBA0-5377-013F-DB1E-76C992B23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8B1A8-6D47-D0F0-5B1E-7D2C24FC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0698-03AC-4856-9359-B723B2027D4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9B4B7-0775-6D5A-F572-D26F264F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B2F3B-FFFB-CB2B-21AB-6DEE7B10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1427-5D61-4816-8049-6EF0981AB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21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7E725-7D07-F304-361C-A4347E11B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29CEA-C65F-9058-6B49-968720A54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9F38-18EF-1B3B-228B-65EA94F38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0698-03AC-4856-9359-B723B2027D4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B64A5-5BC5-783F-41BE-5C5AA701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109DF-2A41-6F5B-0F0F-20AEBAEA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1427-5D61-4816-8049-6EF0981AB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16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68356-EF52-6746-8331-63C219E1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224C9-7534-6395-DAE3-D48FF2F00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0352A-E018-90BF-4BC6-82725D7E0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85BAC-1535-FAEB-C4D1-0FC3F80D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0698-03AC-4856-9359-B723B2027D4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EAA7B-AB84-DB8C-84F3-514FF9B1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887DE-3415-08D1-AE8F-8890A742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1427-5D61-4816-8049-6EF0981AB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63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6B91E-B846-88F0-33D1-31AC9A6F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A50F0-ABA9-6CF2-0E75-A03E38BAD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AD26E-4D5D-117D-091D-EFE8DE69C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E1D93-3036-4A07-B6C3-FF1735936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B99EB4-929D-AE5B-B1D5-D103AEAAE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C9A859-211D-1626-8C6B-F5489C95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0698-03AC-4856-9359-B723B2027D4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DB0C6B-2914-30FF-A35D-44BA24D6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B6E9DC-8020-681E-6349-84D28B31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1427-5D61-4816-8049-6EF0981AB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99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1F10-A7CA-FD50-8A2A-629FB92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56BC3-9CCF-CE65-2A0E-CFC9A94B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0698-03AC-4856-9359-B723B2027D4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EC504-EA04-4D76-7644-21C37DD2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4B49E-F3DE-4374-9BBF-C8A559381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1427-5D61-4816-8049-6EF0981AB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97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EABB12-D41E-49DD-095D-723DEAF0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0698-03AC-4856-9359-B723B2027D4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6CE09-8C8F-204B-BFF8-0BE17849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63F7C-5076-EE33-11A4-8D04009E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1427-5D61-4816-8049-6EF0981AB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66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7864-6832-3F3F-A43E-B001AC8F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787B6-171E-333B-9822-C69F4196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9BE7D-D83A-7187-002F-92E8DBF15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C9C15-20FA-31D7-43B3-FCA6CDA7E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0698-03AC-4856-9359-B723B2027D4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8CA62-7483-01E1-D0D4-D6EB2EA5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EA50C-4E4E-F56B-CC93-45764EDB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1427-5D61-4816-8049-6EF0981AB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3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2440-FE21-DE32-5CB0-08B8784E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D22406-3713-0290-BA4E-8BA437F6D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DEDDD-63BC-8594-B4A2-1AEE6309D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DB05-53BF-8B73-5E36-E4AA1310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0698-03AC-4856-9359-B723B2027D4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2EDA7-A5F2-8B6D-0C6D-E0E715BF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297E9-B407-7885-015C-1AA3C852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1427-5D61-4816-8049-6EF0981AB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5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CD77C-3071-18E1-D24C-88C93200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4882A-040A-2C0E-DD19-5C01ECBCC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E9A96-1027-1561-82F7-A1DFF6E4E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80698-03AC-4856-9359-B723B2027D4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528A1-FE46-5202-3E4B-FC0E1C782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77255-CFC0-0AF9-65D4-C69E1038E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1427-5D61-4816-8049-6EF0981AB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35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aptop with bulb light Royalty Free Vector Image">
            <a:extLst>
              <a:ext uri="{FF2B5EF4-FFF2-40B4-BE49-F238E27FC236}">
                <a16:creationId xmlns:a16="http://schemas.microsoft.com/office/drawing/2014/main" id="{03AD3999-8198-39A6-54E8-E2BB85A3C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3"/>
          <a:stretch/>
        </p:blipFill>
        <p:spPr bwMode="auto">
          <a:xfrm>
            <a:off x="4508500" y="1774715"/>
            <a:ext cx="3175000" cy="302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B000FFF-25D0-60EE-49CE-C2C91BCF7799}"/>
              </a:ext>
            </a:extLst>
          </p:cNvPr>
          <p:cNvSpPr/>
          <p:nvPr/>
        </p:nvSpPr>
        <p:spPr>
          <a:xfrm rot="10800000">
            <a:off x="7148916" y="2904803"/>
            <a:ext cx="5107092" cy="1300042"/>
          </a:xfrm>
          <a:custGeom>
            <a:avLst/>
            <a:gdLst>
              <a:gd name="connsiteX0" fmla="*/ 0 w 3061252"/>
              <a:gd name="connsiteY0" fmla="*/ 429371 h 1152939"/>
              <a:gd name="connsiteX1" fmla="*/ 365760 w 3061252"/>
              <a:gd name="connsiteY1" fmla="*/ 1152939 h 1152939"/>
              <a:gd name="connsiteX2" fmla="*/ 628153 w 3061252"/>
              <a:gd name="connsiteY2" fmla="*/ 453225 h 1152939"/>
              <a:gd name="connsiteX3" fmla="*/ 1025718 w 3061252"/>
              <a:gd name="connsiteY3" fmla="*/ 1089329 h 1152939"/>
              <a:gd name="connsiteX4" fmla="*/ 1375576 w 3061252"/>
              <a:gd name="connsiteY4" fmla="*/ 0 h 1152939"/>
              <a:gd name="connsiteX5" fmla="*/ 1733384 w 3061252"/>
              <a:gd name="connsiteY5" fmla="*/ 1121134 h 1152939"/>
              <a:gd name="connsiteX6" fmla="*/ 1987826 w 3061252"/>
              <a:gd name="connsiteY6" fmla="*/ 341906 h 1152939"/>
              <a:gd name="connsiteX7" fmla="*/ 2321781 w 3061252"/>
              <a:gd name="connsiteY7" fmla="*/ 1097280 h 1152939"/>
              <a:gd name="connsiteX8" fmla="*/ 2639833 w 3061252"/>
              <a:gd name="connsiteY8" fmla="*/ 333955 h 1152939"/>
              <a:gd name="connsiteX9" fmla="*/ 3061252 w 3061252"/>
              <a:gd name="connsiteY9" fmla="*/ 652007 h 1152939"/>
              <a:gd name="connsiteX10" fmla="*/ 3061252 w 3061252"/>
              <a:gd name="connsiteY10" fmla="*/ 652007 h 115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252" h="1152939">
                <a:moveTo>
                  <a:pt x="0" y="429371"/>
                </a:moveTo>
                <a:lnTo>
                  <a:pt x="365760" y="1152939"/>
                </a:lnTo>
                <a:lnTo>
                  <a:pt x="628153" y="453225"/>
                </a:lnTo>
                <a:lnTo>
                  <a:pt x="1025718" y="1089329"/>
                </a:lnTo>
                <a:lnTo>
                  <a:pt x="1375576" y="0"/>
                </a:lnTo>
                <a:lnTo>
                  <a:pt x="1733384" y="1121134"/>
                </a:lnTo>
                <a:lnTo>
                  <a:pt x="1987826" y="341906"/>
                </a:lnTo>
                <a:lnTo>
                  <a:pt x="2321781" y="1097280"/>
                </a:lnTo>
                <a:lnTo>
                  <a:pt x="2639833" y="333955"/>
                </a:lnTo>
                <a:lnTo>
                  <a:pt x="3061252" y="652007"/>
                </a:lnTo>
                <a:lnTo>
                  <a:pt x="3061252" y="652007"/>
                </a:lnTo>
              </a:path>
            </a:pathLst>
          </a:custGeom>
          <a:noFill/>
          <a:ln w="127000">
            <a:solidFill>
              <a:srgbClr val="FDC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E58663-CDAA-75C0-CAFA-F23DA8CD2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88535"/>
            <a:ext cx="9144000" cy="2387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3ED2CE"/>
                </a:solidFill>
                <a:latin typeface="Arial Nova" panose="020B0504020202020204" pitchFamily="34" charset="0"/>
              </a:rPr>
              <a:t>Digitalisation without detriment  </a:t>
            </a:r>
            <a:r>
              <a:rPr lang="en-US" sz="2800" b="1" dirty="0">
                <a:latin typeface="Arial Nova" panose="020B0504020202020204" pitchFamily="34" charset="0"/>
              </a:rPr>
              <a:t>A research agenda for digital inclusion in the future energy system</a:t>
            </a:r>
            <a:endParaRPr lang="en-GB" sz="2800" b="1" dirty="0">
              <a:latin typeface="Arial Nova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1AF084-2E61-1D21-8E47-C849DA9E7786}"/>
              </a:ext>
            </a:extLst>
          </p:cNvPr>
          <p:cNvSpPr txBox="1"/>
          <p:nvPr/>
        </p:nvSpPr>
        <p:spPr>
          <a:xfrm>
            <a:off x="1853609" y="5225523"/>
            <a:ext cx="8484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Joseph Chambers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Lewisham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Borough Council) </a:t>
            </a:r>
          </a:p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Caitlin Robinson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(University of Bristol) </a:t>
            </a:r>
          </a:p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Matthew Scott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(National Energy Action)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3869864-5025-9E67-6684-8D492D4E30D4}"/>
              </a:ext>
            </a:extLst>
          </p:cNvPr>
          <p:cNvSpPr/>
          <p:nvPr/>
        </p:nvSpPr>
        <p:spPr>
          <a:xfrm>
            <a:off x="-64008" y="2867993"/>
            <a:ext cx="5080506" cy="1294322"/>
          </a:xfrm>
          <a:custGeom>
            <a:avLst/>
            <a:gdLst>
              <a:gd name="connsiteX0" fmla="*/ 0 w 3061252"/>
              <a:gd name="connsiteY0" fmla="*/ 429371 h 1152939"/>
              <a:gd name="connsiteX1" fmla="*/ 365760 w 3061252"/>
              <a:gd name="connsiteY1" fmla="*/ 1152939 h 1152939"/>
              <a:gd name="connsiteX2" fmla="*/ 628153 w 3061252"/>
              <a:gd name="connsiteY2" fmla="*/ 453225 h 1152939"/>
              <a:gd name="connsiteX3" fmla="*/ 1025718 w 3061252"/>
              <a:gd name="connsiteY3" fmla="*/ 1089329 h 1152939"/>
              <a:gd name="connsiteX4" fmla="*/ 1375576 w 3061252"/>
              <a:gd name="connsiteY4" fmla="*/ 0 h 1152939"/>
              <a:gd name="connsiteX5" fmla="*/ 1733384 w 3061252"/>
              <a:gd name="connsiteY5" fmla="*/ 1121134 h 1152939"/>
              <a:gd name="connsiteX6" fmla="*/ 1987826 w 3061252"/>
              <a:gd name="connsiteY6" fmla="*/ 341906 h 1152939"/>
              <a:gd name="connsiteX7" fmla="*/ 2321781 w 3061252"/>
              <a:gd name="connsiteY7" fmla="*/ 1097280 h 1152939"/>
              <a:gd name="connsiteX8" fmla="*/ 2639833 w 3061252"/>
              <a:gd name="connsiteY8" fmla="*/ 333955 h 1152939"/>
              <a:gd name="connsiteX9" fmla="*/ 3061252 w 3061252"/>
              <a:gd name="connsiteY9" fmla="*/ 652007 h 1152939"/>
              <a:gd name="connsiteX10" fmla="*/ 3061252 w 3061252"/>
              <a:gd name="connsiteY10" fmla="*/ 652007 h 115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252" h="1152939">
                <a:moveTo>
                  <a:pt x="0" y="429371"/>
                </a:moveTo>
                <a:lnTo>
                  <a:pt x="365760" y="1152939"/>
                </a:lnTo>
                <a:lnTo>
                  <a:pt x="628153" y="453225"/>
                </a:lnTo>
                <a:lnTo>
                  <a:pt x="1025718" y="1089329"/>
                </a:lnTo>
                <a:lnTo>
                  <a:pt x="1375576" y="0"/>
                </a:lnTo>
                <a:lnTo>
                  <a:pt x="1733384" y="1121134"/>
                </a:lnTo>
                <a:lnTo>
                  <a:pt x="1987826" y="341906"/>
                </a:lnTo>
                <a:lnTo>
                  <a:pt x="2321781" y="1097280"/>
                </a:lnTo>
                <a:lnTo>
                  <a:pt x="2639833" y="333955"/>
                </a:lnTo>
                <a:lnTo>
                  <a:pt x="3061252" y="652007"/>
                </a:lnTo>
                <a:lnTo>
                  <a:pt x="3061252" y="652007"/>
                </a:lnTo>
              </a:path>
            </a:pathLst>
          </a:custGeom>
          <a:noFill/>
          <a:ln w="127000">
            <a:solidFill>
              <a:srgbClr val="F9A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705C16-23BD-0EE6-617A-E27BFDFB508B}"/>
              </a:ext>
            </a:extLst>
          </p:cNvPr>
          <p:cNvSpPr txBox="1"/>
          <p:nvPr/>
        </p:nvSpPr>
        <p:spPr>
          <a:xfrm>
            <a:off x="7128873" y="2999382"/>
            <a:ext cx="64348" cy="1124676"/>
          </a:xfrm>
          <a:prstGeom prst="rect">
            <a:avLst/>
          </a:prstGeom>
          <a:solidFill>
            <a:srgbClr val="342E3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5DBC0B-593C-47D3-74FD-4A48457DF0D9}"/>
              </a:ext>
            </a:extLst>
          </p:cNvPr>
          <p:cNvSpPr txBox="1"/>
          <p:nvPr/>
        </p:nvSpPr>
        <p:spPr>
          <a:xfrm>
            <a:off x="7089890" y="2999382"/>
            <a:ext cx="45720" cy="1124676"/>
          </a:xfrm>
          <a:prstGeom prst="rect">
            <a:avLst/>
          </a:prstGeom>
          <a:solidFill>
            <a:srgbClr val="76ACB8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76E676-81EE-2BD2-43A7-755045E74550}"/>
              </a:ext>
            </a:extLst>
          </p:cNvPr>
          <p:cNvSpPr txBox="1"/>
          <p:nvPr/>
        </p:nvSpPr>
        <p:spPr>
          <a:xfrm>
            <a:off x="4953001" y="3067050"/>
            <a:ext cx="102480" cy="9563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655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FB3382-78B6-7028-F530-778CE47519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 t="3735"/>
          <a:stretch/>
        </p:blipFill>
        <p:spPr>
          <a:xfrm>
            <a:off x="6943249" y="0"/>
            <a:ext cx="5248751" cy="6858000"/>
          </a:xfrm>
          <a:prstGeom prst="rect">
            <a:avLst/>
          </a:prstGeom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C3EAFE-C614-31F2-F502-79C4C566120C}"/>
              </a:ext>
            </a:extLst>
          </p:cNvPr>
          <p:cNvSpPr/>
          <p:nvPr/>
        </p:nvSpPr>
        <p:spPr>
          <a:xfrm>
            <a:off x="6593205" y="-223520"/>
            <a:ext cx="802640" cy="1766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2AF5C2-C48D-780C-6C62-C6F330E4AC1C}"/>
              </a:ext>
            </a:extLst>
          </p:cNvPr>
          <p:cNvSpPr/>
          <p:nvPr/>
        </p:nvSpPr>
        <p:spPr>
          <a:xfrm>
            <a:off x="6210935" y="1428750"/>
            <a:ext cx="802640" cy="2308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5F281E-8D2D-DC61-75AF-E91331BC35D7}"/>
              </a:ext>
            </a:extLst>
          </p:cNvPr>
          <p:cNvSpPr txBox="1">
            <a:spLocks/>
          </p:cNvSpPr>
          <p:nvPr/>
        </p:nvSpPr>
        <p:spPr>
          <a:xfrm>
            <a:off x="952500" y="579438"/>
            <a:ext cx="9144000" cy="134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 Nova" panose="020B0504020202020204" pitchFamily="34" charset="0"/>
              </a:rPr>
              <a:t>Stakeholder workshop</a:t>
            </a:r>
          </a:p>
          <a:p>
            <a:r>
              <a:rPr lang="en-US" sz="2800" b="1" dirty="0">
                <a:solidFill>
                  <a:srgbClr val="3ED2CE"/>
                </a:solidFill>
                <a:latin typeface="Arial Nova" panose="020B0504020202020204" pitchFamily="34" charset="0"/>
              </a:rPr>
              <a:t>Thematic analysis</a:t>
            </a:r>
            <a:endParaRPr lang="en-GB" sz="2800" b="1" dirty="0">
              <a:solidFill>
                <a:srgbClr val="3ED2CE"/>
              </a:solidFill>
              <a:latin typeface="Arial Nova" panose="020B05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4B4257-FF4E-6D5C-512C-98441A64A4FA}"/>
              </a:ext>
            </a:extLst>
          </p:cNvPr>
          <p:cNvSpPr txBox="1"/>
          <p:nvPr/>
        </p:nvSpPr>
        <p:spPr>
          <a:xfrm>
            <a:off x="1027619" y="1927559"/>
            <a:ext cx="553336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Online workshop on “Exploring the challenges and opportunities of digitalization in the UK energy system</a:t>
            </a:r>
          </a:p>
          <a:p>
            <a:endParaRPr lang="en-US" sz="700" dirty="0">
              <a:latin typeface="+mj-lt"/>
            </a:endParaRPr>
          </a:p>
          <a:p>
            <a:r>
              <a:rPr lang="en-US" dirty="0">
                <a:latin typeface="+mj-lt"/>
              </a:rPr>
              <a:t>Held in May 2021 therefore the COVID-19 pandemic played a significant role in discussions</a:t>
            </a:r>
          </a:p>
          <a:p>
            <a:endParaRPr lang="en-US" sz="700" dirty="0">
              <a:latin typeface="+mj-lt"/>
            </a:endParaRPr>
          </a:p>
          <a:p>
            <a:r>
              <a:rPr lang="en-US" dirty="0">
                <a:latin typeface="+mj-lt"/>
              </a:rPr>
              <a:t>Key themes identified based on workshop discussions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AD25E6-D160-8EF2-F0E7-AD4A6348DE8A}"/>
              </a:ext>
            </a:extLst>
          </p:cNvPr>
          <p:cNvSpPr txBox="1"/>
          <p:nvPr/>
        </p:nvSpPr>
        <p:spPr>
          <a:xfrm>
            <a:off x="2013880" y="3952018"/>
            <a:ext cx="3376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 Nova" panose="020B0504020202020204" pitchFamily="34" charset="0"/>
              </a:rPr>
              <a:t>Thematic sessions</a:t>
            </a:r>
          </a:p>
          <a:p>
            <a:r>
              <a:rPr lang="en-US" dirty="0">
                <a:latin typeface="+mj-lt"/>
              </a:rPr>
              <a:t>Practice and policy focused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D72AEB-F9E2-6E12-AB7C-2D6ACDD5D5DB}"/>
              </a:ext>
            </a:extLst>
          </p:cNvPr>
          <p:cNvSpPr txBox="1"/>
          <p:nvPr/>
        </p:nvSpPr>
        <p:spPr>
          <a:xfrm>
            <a:off x="1039609" y="3813557"/>
            <a:ext cx="802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 Nova" panose="020B0504020202020204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7B102D-13B7-FE8B-1F3D-EA0C74EBAE28}"/>
              </a:ext>
            </a:extLst>
          </p:cNvPr>
          <p:cNvSpPr txBox="1"/>
          <p:nvPr/>
        </p:nvSpPr>
        <p:spPr>
          <a:xfrm>
            <a:off x="952500" y="4598349"/>
            <a:ext cx="9768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 Nova" panose="020B0504020202020204" pitchFamily="34" charset="0"/>
              </a:rPr>
              <a:t>90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98DA09-AD3D-C2C4-018E-5BB321210360}"/>
              </a:ext>
            </a:extLst>
          </p:cNvPr>
          <p:cNvSpPr txBox="1"/>
          <p:nvPr/>
        </p:nvSpPr>
        <p:spPr>
          <a:xfrm>
            <a:off x="2013880" y="4692140"/>
            <a:ext cx="3376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 Nova" panose="020B0504020202020204" pitchFamily="34" charset="0"/>
              </a:rPr>
              <a:t>Online attendees</a:t>
            </a:r>
          </a:p>
          <a:p>
            <a:r>
              <a:rPr lang="en-US" dirty="0">
                <a:latin typeface="+mj-lt"/>
              </a:rPr>
              <a:t>From diverse sectors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441028-85A4-AFC2-8946-76B136F00581}"/>
              </a:ext>
            </a:extLst>
          </p:cNvPr>
          <p:cNvSpPr txBox="1"/>
          <p:nvPr/>
        </p:nvSpPr>
        <p:spPr>
          <a:xfrm>
            <a:off x="952500" y="5358964"/>
            <a:ext cx="9768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 Nova" panose="020B0504020202020204" pitchFamily="34" charset="0"/>
              </a:rPr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F50668-E476-4F53-36D0-15C004A3361A}"/>
              </a:ext>
            </a:extLst>
          </p:cNvPr>
          <p:cNvSpPr txBox="1"/>
          <p:nvPr/>
        </p:nvSpPr>
        <p:spPr>
          <a:xfrm>
            <a:off x="2013880" y="5452755"/>
            <a:ext cx="3376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 Nova" panose="020B0504020202020204" pitchFamily="34" charset="0"/>
              </a:rPr>
              <a:t>Organizational perspectives</a:t>
            </a:r>
          </a:p>
          <a:p>
            <a:r>
              <a:rPr lang="en-US" dirty="0">
                <a:latin typeface="+mj-lt"/>
              </a:rPr>
              <a:t>Insight into challenges faced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ED2763-6869-DA43-335D-96C2472D1C74}"/>
              </a:ext>
            </a:extLst>
          </p:cNvPr>
          <p:cNvSpPr/>
          <p:nvPr/>
        </p:nvSpPr>
        <p:spPr>
          <a:xfrm>
            <a:off x="6788134" y="6337001"/>
            <a:ext cx="4216563" cy="520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14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3D74EC-A83B-DF3A-5146-E4D478309D79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solidFill>
            <a:srgbClr val="3ED2CE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5F0C42-C92E-79DC-9891-E742219C4AFE}"/>
              </a:ext>
            </a:extLst>
          </p:cNvPr>
          <p:cNvSpPr txBox="1">
            <a:spLocks/>
          </p:cNvSpPr>
          <p:nvPr/>
        </p:nvSpPr>
        <p:spPr>
          <a:xfrm>
            <a:off x="1524000" y="2754939"/>
            <a:ext cx="9144000" cy="134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 Nova" panose="020B0504020202020204" pitchFamily="34" charset="0"/>
              </a:rPr>
              <a:t>A research agenda for digital inclusion in the future energy system</a:t>
            </a:r>
            <a:endParaRPr lang="en-US" sz="24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3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69801928-0408-11EC-E86C-A98021C3FF6B}"/>
              </a:ext>
            </a:extLst>
          </p:cNvPr>
          <p:cNvSpPr/>
          <p:nvPr/>
        </p:nvSpPr>
        <p:spPr>
          <a:xfrm>
            <a:off x="4216972" y="-1584343"/>
            <a:ext cx="6480000" cy="6480000"/>
          </a:xfrm>
          <a:prstGeom prst="ellipse">
            <a:avLst/>
          </a:prstGeom>
          <a:solidFill>
            <a:srgbClr val="FBFBFB"/>
          </a:solidFill>
          <a:ln w="63500">
            <a:solidFill>
              <a:schemeClr val="accent3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A3356C-313A-FE04-3133-2FD114CB58F1}"/>
              </a:ext>
            </a:extLst>
          </p:cNvPr>
          <p:cNvSpPr/>
          <p:nvPr/>
        </p:nvSpPr>
        <p:spPr>
          <a:xfrm>
            <a:off x="6213774" y="533787"/>
            <a:ext cx="2516700" cy="2457887"/>
          </a:xfrm>
          <a:prstGeom prst="ellipse">
            <a:avLst/>
          </a:prstGeom>
          <a:solidFill>
            <a:srgbClr val="FDC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5DADBB-15B2-3592-B200-B4FE557B9B86}"/>
              </a:ext>
            </a:extLst>
          </p:cNvPr>
          <p:cNvSpPr txBox="1"/>
          <p:nvPr/>
        </p:nvSpPr>
        <p:spPr>
          <a:xfrm>
            <a:off x="6304333" y="1339404"/>
            <a:ext cx="2335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 Nova" panose="020B0504020202020204" pitchFamily="34" charset="0"/>
                <a:cs typeface="Kartika" panose="02020503030404060203" pitchFamily="18" charset="0"/>
              </a:rPr>
              <a:t>Digitalisation of the energy system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7E9126-04BB-EF0D-B23F-714D0537F03A}"/>
              </a:ext>
            </a:extLst>
          </p:cNvPr>
          <p:cNvSpPr/>
          <p:nvPr/>
        </p:nvSpPr>
        <p:spPr>
          <a:xfrm>
            <a:off x="3377687" y="847919"/>
            <a:ext cx="2007285" cy="1998635"/>
          </a:xfrm>
          <a:prstGeom prst="ellipse">
            <a:avLst/>
          </a:prstGeom>
          <a:solidFill>
            <a:srgbClr val="A4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F03F3D-3312-B897-EB27-7ABD40E9A7F6}"/>
              </a:ext>
            </a:extLst>
          </p:cNvPr>
          <p:cNvSpPr txBox="1"/>
          <p:nvPr/>
        </p:nvSpPr>
        <p:spPr>
          <a:xfrm>
            <a:off x="3377687" y="1241093"/>
            <a:ext cx="2007285" cy="121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Nova" panose="020B0504020202020204" pitchFamily="34" charset="0"/>
                <a:cs typeface="Kartika" panose="02020503030404060203" pitchFamily="18" charset="0"/>
              </a:rPr>
              <a:t>Financial exclusion and affordability of assets</a:t>
            </a:r>
            <a:endParaRPr lang="en-GB" i="1" dirty="0">
              <a:latin typeface="Arial Nova" panose="020B0504020202020204" pitchFamily="34" charset="0"/>
              <a:cs typeface="Kartika" panose="02020503030404060203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97B6056-39E6-841E-6D86-DDC1CDC0F45E}"/>
              </a:ext>
            </a:extLst>
          </p:cNvPr>
          <p:cNvSpPr/>
          <p:nvPr/>
        </p:nvSpPr>
        <p:spPr>
          <a:xfrm>
            <a:off x="4242564" y="3005358"/>
            <a:ext cx="2007285" cy="1998635"/>
          </a:xfrm>
          <a:prstGeom prst="ellipse">
            <a:avLst/>
          </a:prstGeom>
          <a:solidFill>
            <a:srgbClr val="A4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3D52E4-59F2-9C76-FF50-83913A43D3D6}"/>
              </a:ext>
            </a:extLst>
          </p:cNvPr>
          <p:cNvSpPr txBox="1"/>
          <p:nvPr/>
        </p:nvSpPr>
        <p:spPr>
          <a:xfrm>
            <a:off x="4242564" y="3674596"/>
            <a:ext cx="200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Nova" panose="020B0504020202020204" pitchFamily="34" charset="0"/>
                <a:cs typeface="Kartika" panose="02020503030404060203" pitchFamily="18" charset="0"/>
              </a:rPr>
              <a:t>Time and temporality</a:t>
            </a:r>
            <a:endParaRPr lang="en-GB" i="1" dirty="0">
              <a:latin typeface="Arial Nova" panose="020B0504020202020204" pitchFamily="34" charset="0"/>
              <a:cs typeface="Kartika" panose="02020503030404060203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5DBF72B-E4E7-CE54-C24A-DFBCF9E12E73}"/>
              </a:ext>
            </a:extLst>
          </p:cNvPr>
          <p:cNvSpPr/>
          <p:nvPr/>
        </p:nvSpPr>
        <p:spPr>
          <a:xfrm>
            <a:off x="9461306" y="847919"/>
            <a:ext cx="2007285" cy="1998635"/>
          </a:xfrm>
          <a:prstGeom prst="ellipse">
            <a:avLst/>
          </a:prstGeom>
          <a:solidFill>
            <a:srgbClr val="A4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6C31A8-A3FE-021B-8CE5-B40B0BFFBF6B}"/>
              </a:ext>
            </a:extLst>
          </p:cNvPr>
          <p:cNvSpPr txBox="1"/>
          <p:nvPr/>
        </p:nvSpPr>
        <p:spPr>
          <a:xfrm>
            <a:off x="9461306" y="1570594"/>
            <a:ext cx="200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Nova" panose="020B0504020202020204" pitchFamily="34" charset="0"/>
                <a:cs typeface="Kartika" panose="02020503030404060203" pitchFamily="18" charset="0"/>
              </a:rPr>
              <a:t>Specific social groups</a:t>
            </a:r>
            <a:endParaRPr lang="en-GB" dirty="0">
              <a:latin typeface="Arial Nova" panose="020B0504020202020204" pitchFamily="34" charset="0"/>
              <a:cs typeface="Kartika" panose="02020503030404060203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C30876-B406-74A5-399E-1EA370818E4F}"/>
              </a:ext>
            </a:extLst>
          </p:cNvPr>
          <p:cNvSpPr/>
          <p:nvPr/>
        </p:nvSpPr>
        <p:spPr>
          <a:xfrm>
            <a:off x="8746462" y="3005358"/>
            <a:ext cx="2007285" cy="1998635"/>
          </a:xfrm>
          <a:prstGeom prst="ellipse">
            <a:avLst/>
          </a:prstGeom>
          <a:solidFill>
            <a:srgbClr val="A4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5FCFED-8A59-93CE-D2E3-26C161445EBF}"/>
              </a:ext>
            </a:extLst>
          </p:cNvPr>
          <p:cNvSpPr txBox="1"/>
          <p:nvPr/>
        </p:nvSpPr>
        <p:spPr>
          <a:xfrm>
            <a:off x="8746464" y="3536097"/>
            <a:ext cx="2007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Nova" panose="020B0504020202020204" pitchFamily="34" charset="0"/>
                <a:cs typeface="Kartika" panose="02020503030404060203" pitchFamily="18" charset="0"/>
              </a:rPr>
              <a:t>Language, literacy and communication</a:t>
            </a:r>
            <a:endParaRPr lang="en-GB" i="1" dirty="0">
              <a:latin typeface="Arial Nova" panose="020B0504020202020204" pitchFamily="34" charset="0"/>
              <a:cs typeface="Kartika" panose="02020503030404060203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0ACAF70-2DDA-0938-17B9-0563A9EA0065}"/>
              </a:ext>
            </a:extLst>
          </p:cNvPr>
          <p:cNvSpPr/>
          <p:nvPr/>
        </p:nvSpPr>
        <p:spPr>
          <a:xfrm>
            <a:off x="6494513" y="3695614"/>
            <a:ext cx="2007285" cy="1998635"/>
          </a:xfrm>
          <a:prstGeom prst="ellipse">
            <a:avLst/>
          </a:prstGeom>
          <a:solidFill>
            <a:srgbClr val="A4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0F5CFA-7AB5-7D1C-9BC4-81CFCDCB2BD9}"/>
              </a:ext>
            </a:extLst>
          </p:cNvPr>
          <p:cNvSpPr txBox="1"/>
          <p:nvPr/>
        </p:nvSpPr>
        <p:spPr>
          <a:xfrm>
            <a:off x="6494513" y="4558377"/>
            <a:ext cx="200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Nova" panose="020B0504020202020204" pitchFamily="34" charset="0"/>
                <a:cs typeface="Kartika" panose="02020503030404060203" pitchFamily="18" charset="0"/>
              </a:rPr>
              <a:t>Trust</a:t>
            </a:r>
            <a:endParaRPr lang="en-GB" i="1" dirty="0">
              <a:latin typeface="Arial Nova" panose="020B0504020202020204" pitchFamily="34" charset="0"/>
              <a:cs typeface="Kartika" panose="020205030304040602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A2412A-6064-BB95-36EA-F5BE5EE26F71}"/>
              </a:ext>
            </a:extLst>
          </p:cNvPr>
          <p:cNvSpPr txBox="1"/>
          <p:nvPr/>
        </p:nvSpPr>
        <p:spPr>
          <a:xfrm>
            <a:off x="567920" y="5717401"/>
            <a:ext cx="41679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The five themes overlap and are not intended to be definitive or exhaustive, but rather to act as a starting point for further conversation. </a:t>
            </a:r>
            <a:endParaRPr lang="en-GB" sz="1600" dirty="0">
              <a:latin typeface="+mj-lt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02FB951A-A868-D253-993D-0DFFC1FF2E94}"/>
              </a:ext>
            </a:extLst>
          </p:cNvPr>
          <p:cNvSpPr txBox="1">
            <a:spLocks/>
          </p:cNvSpPr>
          <p:nvPr/>
        </p:nvSpPr>
        <p:spPr>
          <a:xfrm>
            <a:off x="578509" y="4860671"/>
            <a:ext cx="9144000" cy="134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 Nova" panose="020B0504020202020204" pitchFamily="34" charset="0"/>
              </a:rPr>
              <a:t>Future research themes</a:t>
            </a:r>
            <a:endParaRPr lang="en-GB" sz="2800" b="1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2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6FD096-F04E-E836-5C48-1894FEC66B02}"/>
              </a:ext>
            </a:extLst>
          </p:cNvPr>
          <p:cNvSpPr txBox="1"/>
          <p:nvPr/>
        </p:nvSpPr>
        <p:spPr>
          <a:xfrm>
            <a:off x="1301574" y="1438754"/>
            <a:ext cx="2007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Nova" panose="020B0504020202020204" pitchFamily="34" charset="0"/>
                <a:cs typeface="Kartika" panose="02020503030404060203" pitchFamily="18" charset="0"/>
              </a:rPr>
              <a:t>Financial exclusion and affordability of assets</a:t>
            </a:r>
            <a:endParaRPr lang="en-GB" sz="2000" b="1" i="1" dirty="0">
              <a:latin typeface="Arial Nova" panose="020B0504020202020204" pitchFamily="34" charset="0"/>
              <a:cs typeface="Kartika" panose="02020503030404060203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46ACCE-9649-74BD-C6A0-8D1C75297E99}"/>
              </a:ext>
            </a:extLst>
          </p:cNvPr>
          <p:cNvSpPr/>
          <p:nvPr/>
        </p:nvSpPr>
        <p:spPr>
          <a:xfrm>
            <a:off x="1152033" y="938530"/>
            <a:ext cx="2242575" cy="2262703"/>
          </a:xfrm>
          <a:prstGeom prst="ellipse">
            <a:avLst/>
          </a:prstGeom>
          <a:solidFill>
            <a:srgbClr val="A4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B11E9B-5348-8CE2-139C-5BEA1FB17C2F}"/>
              </a:ext>
            </a:extLst>
          </p:cNvPr>
          <p:cNvSpPr txBox="1"/>
          <p:nvPr/>
        </p:nvSpPr>
        <p:spPr>
          <a:xfrm>
            <a:off x="1152033" y="1288961"/>
            <a:ext cx="2242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Nova" panose="020B0504020202020204" pitchFamily="34" charset="0"/>
                <a:cs typeface="Kartika" panose="02020503030404060203" pitchFamily="18" charset="0"/>
              </a:rPr>
              <a:t>Financial exclusion and affordability of assets</a:t>
            </a:r>
            <a:endParaRPr lang="en-GB" sz="2400" b="1" i="1" dirty="0">
              <a:latin typeface="Arial Nova" panose="020B0504020202020204" pitchFamily="34" charset="0"/>
              <a:cs typeface="Kartika" panose="020205030304040602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6624A-018B-6CAB-3769-5B95460F43E0}"/>
              </a:ext>
            </a:extLst>
          </p:cNvPr>
          <p:cNvSpPr txBox="1"/>
          <p:nvPr/>
        </p:nvSpPr>
        <p:spPr>
          <a:xfrm>
            <a:off x="3898900" y="1485105"/>
            <a:ext cx="69606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The most </a:t>
            </a:r>
            <a:r>
              <a:rPr lang="en-US" b="1" dirty="0">
                <a:latin typeface="Arial Nova" panose="020B0504020202020204" pitchFamily="34" charset="0"/>
              </a:rPr>
              <a:t>disadvantaged people are missing out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>
                <a:latin typeface="+mj-lt"/>
              </a:rPr>
              <a:t>on benefits that the </a:t>
            </a:r>
            <a:r>
              <a:rPr lang="en-US" dirty="0" err="1">
                <a:latin typeface="+mj-lt"/>
              </a:rPr>
              <a:t>digitisation</a:t>
            </a:r>
            <a:r>
              <a:rPr lang="en-US" dirty="0">
                <a:latin typeface="+mj-lt"/>
              </a:rPr>
              <a:t> of the energy system should be providing them with</a:t>
            </a:r>
            <a:endParaRPr lang="en-GB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4745B9-B7C5-CDBE-200B-D122A57E71A1}"/>
              </a:ext>
            </a:extLst>
          </p:cNvPr>
          <p:cNvSpPr txBox="1"/>
          <p:nvPr/>
        </p:nvSpPr>
        <p:spPr>
          <a:xfrm>
            <a:off x="3898900" y="2395592"/>
            <a:ext cx="69606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New technologies are often perceived to be </a:t>
            </a:r>
            <a:r>
              <a:rPr lang="en-US" b="1" dirty="0">
                <a:latin typeface="Arial Nova" panose="020B0504020202020204" pitchFamily="34" charset="0"/>
              </a:rPr>
              <a:t>non-essential luxuries</a:t>
            </a:r>
            <a:r>
              <a:rPr lang="en-US" dirty="0">
                <a:latin typeface="+mj-lt"/>
              </a:rPr>
              <a:t>, despite the potential benefits for managing bills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Sovacool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et al. 2021)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8D6BB6-60A7-2FCC-69BB-5FEB54E351C1}"/>
              </a:ext>
            </a:extLst>
          </p:cNvPr>
          <p:cNvSpPr txBox="1"/>
          <p:nvPr/>
        </p:nvSpPr>
        <p:spPr>
          <a:xfrm>
            <a:off x="3898899" y="3281924"/>
            <a:ext cx="6854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Covering the cost of </a:t>
            </a:r>
            <a:r>
              <a:rPr lang="en-US" b="1" dirty="0">
                <a:latin typeface="Arial Nova" panose="020B0504020202020204" pitchFamily="34" charset="0"/>
              </a:rPr>
              <a:t>other essentials is likely to take precedence </a:t>
            </a:r>
            <a:r>
              <a:rPr lang="en-US" dirty="0">
                <a:latin typeface="+mj-lt"/>
              </a:rPr>
              <a:t>over the digital with some exceptions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(Petrova 2018)</a:t>
            </a:r>
            <a:endParaRPr lang="en-GB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9E1C70-289D-257B-C78D-1753CE715215}"/>
              </a:ext>
            </a:extLst>
          </p:cNvPr>
          <p:cNvSpPr txBox="1"/>
          <p:nvPr/>
        </p:nvSpPr>
        <p:spPr>
          <a:xfrm>
            <a:off x="3898899" y="4180333"/>
            <a:ext cx="6854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Digitalisation is reconfiguring the relations between households and energy companies, providing a new way to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b="1" dirty="0">
                <a:latin typeface="Arial Nova" panose="020B0504020202020204" pitchFamily="34" charset="0"/>
              </a:rPr>
              <a:t>ensure compliance </a:t>
            </a:r>
            <a:endParaRPr lang="en-GB" b="1" dirty="0">
              <a:latin typeface="Arial Nova" panose="020B05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2EB05F-52D8-474C-38D2-35D43F3B9893}"/>
              </a:ext>
            </a:extLst>
          </p:cNvPr>
          <p:cNvSpPr txBox="1"/>
          <p:nvPr/>
        </p:nvSpPr>
        <p:spPr>
          <a:xfrm>
            <a:off x="3898899" y="5078742"/>
            <a:ext cx="6960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Lack of assets is a key driver of digital exclusion, with lack of internet access the biggest </a:t>
            </a:r>
            <a:r>
              <a:rPr lang="en-US" b="1" dirty="0">
                <a:latin typeface="Arial Nova" panose="020B0504020202020204" pitchFamily="34" charset="0"/>
              </a:rPr>
              <a:t>barrier to switching supplier</a:t>
            </a:r>
            <a:endParaRPr lang="en-GB" b="1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6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3C99BC5-CBAC-1242-5188-BAC6AF1CE1BD}"/>
              </a:ext>
            </a:extLst>
          </p:cNvPr>
          <p:cNvSpPr/>
          <p:nvPr/>
        </p:nvSpPr>
        <p:spPr>
          <a:xfrm>
            <a:off x="8679909" y="938530"/>
            <a:ext cx="2242575" cy="2262703"/>
          </a:xfrm>
          <a:prstGeom prst="ellipse">
            <a:avLst/>
          </a:prstGeom>
          <a:solidFill>
            <a:srgbClr val="A4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FD096-F04E-E836-5C48-1894FEC66B02}"/>
              </a:ext>
            </a:extLst>
          </p:cNvPr>
          <p:cNvSpPr txBox="1"/>
          <p:nvPr/>
        </p:nvSpPr>
        <p:spPr>
          <a:xfrm>
            <a:off x="8797553" y="1654382"/>
            <a:ext cx="200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Nova" panose="020B0504020202020204" pitchFamily="34" charset="0"/>
                <a:cs typeface="Kartika" panose="02020503030404060203" pitchFamily="18" charset="0"/>
              </a:rPr>
              <a:t>Time and temporality</a:t>
            </a:r>
            <a:endParaRPr lang="en-GB" sz="2400" b="1" i="1" dirty="0">
              <a:latin typeface="Arial Nova" panose="020B0504020202020204" pitchFamily="34" charset="0"/>
              <a:cs typeface="Kartika" panose="020205030304040602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824A3-AF20-B327-1975-F92D6EB0A87A}"/>
              </a:ext>
            </a:extLst>
          </p:cNvPr>
          <p:cNvSpPr txBox="1"/>
          <p:nvPr/>
        </p:nvSpPr>
        <p:spPr>
          <a:xfrm>
            <a:off x="1346848" y="1253461"/>
            <a:ext cx="7009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Ability to </a:t>
            </a:r>
            <a:r>
              <a:rPr lang="en-US" b="1" dirty="0" err="1">
                <a:latin typeface="Arial Nova" panose="020B0504020202020204" pitchFamily="34" charset="0"/>
              </a:rPr>
              <a:t>synchronise</a:t>
            </a:r>
            <a:r>
              <a:rPr lang="en-US" b="1" dirty="0">
                <a:latin typeface="Arial Nova" panose="020B0504020202020204" pitchFamily="34" charset="0"/>
              </a:rPr>
              <a:t> activities </a:t>
            </a:r>
            <a:r>
              <a:rPr lang="en-US" dirty="0">
                <a:latin typeface="+mj-lt"/>
              </a:rPr>
              <a:t>increasingly valued in </a:t>
            </a:r>
            <a:r>
              <a:rPr lang="en-US" dirty="0" err="1">
                <a:latin typeface="+mj-lt"/>
              </a:rPr>
              <a:t>digitalised</a:t>
            </a:r>
            <a:r>
              <a:rPr lang="en-US" dirty="0">
                <a:latin typeface="+mj-lt"/>
              </a:rPr>
              <a:t> energy systems, especially flexible to use electricity at cheap times</a:t>
            </a:r>
            <a:endParaRPr lang="en-GB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85677D-66B8-4A6C-3256-CF7EF3A0D66F}"/>
              </a:ext>
            </a:extLst>
          </p:cNvPr>
          <p:cNvSpPr txBox="1"/>
          <p:nvPr/>
        </p:nvSpPr>
        <p:spPr>
          <a:xfrm>
            <a:off x="1368700" y="3920700"/>
            <a:ext cx="6987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Those with less </a:t>
            </a:r>
            <a:r>
              <a:rPr lang="en-US" b="1" dirty="0">
                <a:latin typeface="Arial Nova" panose="020B0504020202020204" pitchFamily="34" charset="0"/>
              </a:rPr>
              <a:t>“flexibility capital”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less able to shift use than affluent households, missing out on financial benefits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Powells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and Fell 2020)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82F6C9-EF30-D10B-7C66-69E27999CC7B}"/>
              </a:ext>
            </a:extLst>
          </p:cNvPr>
          <p:cNvSpPr txBox="1"/>
          <p:nvPr/>
        </p:nvSpPr>
        <p:spPr>
          <a:xfrm>
            <a:off x="1368701" y="2157104"/>
            <a:ext cx="6987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Price signals are likely to be </a:t>
            </a:r>
            <a:r>
              <a:rPr lang="en-US" b="1" dirty="0">
                <a:latin typeface="Arial Nova" panose="020B0504020202020204" pitchFamily="34" charset="0"/>
              </a:rPr>
              <a:t>communicated via digital technologies </a:t>
            </a:r>
            <a:r>
              <a:rPr lang="en-US" dirty="0">
                <a:latin typeface="+mj-lt"/>
              </a:rPr>
              <a:t>(e.g. in-home displays, smartphone apps, or energy consuming devices)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963AE-91AE-DE77-B9D8-05638ED4CD5B}"/>
              </a:ext>
            </a:extLst>
          </p:cNvPr>
          <p:cNvSpPr txBox="1"/>
          <p:nvPr/>
        </p:nvSpPr>
        <p:spPr>
          <a:xfrm>
            <a:off x="1346847" y="4824833"/>
            <a:ext cx="7009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Social relations with suppliers often defined by forms of </a:t>
            </a:r>
            <a:r>
              <a:rPr lang="en-US" b="1" dirty="0">
                <a:latin typeface="Arial Nova" panose="020B0504020202020204" pitchFamily="34" charset="0"/>
              </a:rPr>
              <a:t>waiting, anticipation, and frustration </a:t>
            </a:r>
            <a:r>
              <a:rPr lang="en-US" dirty="0">
                <a:latin typeface="+mj-lt"/>
              </a:rPr>
              <a:t>that vary across digital technologies</a:t>
            </a:r>
            <a:endParaRPr lang="en-GB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82A046-C6A2-DFF5-86E4-BCBBF6EEAC93}"/>
              </a:ext>
            </a:extLst>
          </p:cNvPr>
          <p:cNvSpPr txBox="1"/>
          <p:nvPr/>
        </p:nvSpPr>
        <p:spPr>
          <a:xfrm>
            <a:off x="1346848" y="3038902"/>
            <a:ext cx="7009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Response to signals will depend not only on whether households can afford digital technologies, and their wider digital skills and engagement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8132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3C99BC5-CBAC-1242-5188-BAC6AF1CE1BD}"/>
              </a:ext>
            </a:extLst>
          </p:cNvPr>
          <p:cNvSpPr/>
          <p:nvPr/>
        </p:nvSpPr>
        <p:spPr>
          <a:xfrm>
            <a:off x="1152033" y="938530"/>
            <a:ext cx="2242575" cy="2262703"/>
          </a:xfrm>
          <a:prstGeom prst="ellipse">
            <a:avLst/>
          </a:prstGeom>
          <a:solidFill>
            <a:srgbClr val="A4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FD096-F04E-E836-5C48-1894FEC66B02}"/>
              </a:ext>
            </a:extLst>
          </p:cNvPr>
          <p:cNvSpPr txBox="1"/>
          <p:nvPr/>
        </p:nvSpPr>
        <p:spPr>
          <a:xfrm>
            <a:off x="1269677" y="1808271"/>
            <a:ext cx="200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Nova" panose="020B0504020202020204" pitchFamily="34" charset="0"/>
                <a:cs typeface="Kartika" panose="02020503030404060203" pitchFamily="18" charset="0"/>
              </a:rPr>
              <a:t>Trust</a:t>
            </a:r>
            <a:endParaRPr lang="en-GB" sz="2400" b="1" i="1" dirty="0">
              <a:latin typeface="Arial Nova" panose="020B0504020202020204" pitchFamily="34" charset="0"/>
              <a:cs typeface="Kartika" panose="020205030304040602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27C8EC-62FE-1C10-537B-54E352652711}"/>
              </a:ext>
            </a:extLst>
          </p:cNvPr>
          <p:cNvSpPr txBox="1"/>
          <p:nvPr/>
        </p:nvSpPr>
        <p:spPr>
          <a:xfrm>
            <a:off x="3860800" y="2237659"/>
            <a:ext cx="6845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People who are digitally excluded are </a:t>
            </a:r>
            <a:r>
              <a:rPr lang="en-US" b="1" dirty="0">
                <a:latin typeface="Arial Nova" panose="020B0504020202020204" pitchFamily="34" charset="0"/>
              </a:rPr>
              <a:t>less likely to trust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>
                <a:latin typeface="+mj-lt"/>
              </a:rPr>
              <a:t>and are placed at a significant disadvantage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Ramsetty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&amp; Adams 2020)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A8F98-E666-390B-FAC1-42A13AACCEB8}"/>
              </a:ext>
            </a:extLst>
          </p:cNvPr>
          <p:cNvSpPr txBox="1"/>
          <p:nvPr/>
        </p:nvSpPr>
        <p:spPr>
          <a:xfrm>
            <a:off x="3860800" y="1350259"/>
            <a:ext cx="684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ova" panose="020B0504020202020204" pitchFamily="34" charset="0"/>
              </a:rPr>
              <a:t>Multiple forms of trust matter</a:t>
            </a:r>
            <a:r>
              <a:rPr lang="en-US" b="1" dirty="0">
                <a:latin typeface="+mj-lt"/>
              </a:rPr>
              <a:t>: </a:t>
            </a:r>
            <a:r>
              <a:rPr lang="en-US" dirty="0">
                <a:latin typeface="+mj-lt"/>
              </a:rPr>
              <a:t>in technologies, in quality of online information, and in different actors</a:t>
            </a:r>
            <a:endParaRPr lang="en-GB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39039-AD8C-FCA2-031C-CD930C69D1C1}"/>
              </a:ext>
            </a:extLst>
          </p:cNvPr>
          <p:cNvSpPr txBox="1"/>
          <p:nvPr/>
        </p:nvSpPr>
        <p:spPr>
          <a:xfrm>
            <a:off x="3860800" y="4899859"/>
            <a:ext cx="6845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Digital excluded people </a:t>
            </a:r>
            <a:r>
              <a:rPr lang="en-US" b="1" dirty="0">
                <a:latin typeface="Arial Nova" panose="020B0504020202020204" pitchFamily="34" charset="0"/>
              </a:rPr>
              <a:t>turn to friends and family </a:t>
            </a:r>
            <a:r>
              <a:rPr lang="en-US" dirty="0">
                <a:latin typeface="+mj-lt"/>
              </a:rPr>
              <a:t>to carry out online tasks, a crucial relationship shaping energy demand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(Richardson 2018)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0F3ADD-65FD-D398-4E55-5BC738B0C379}"/>
              </a:ext>
            </a:extLst>
          </p:cNvPr>
          <p:cNvSpPr txBox="1"/>
          <p:nvPr/>
        </p:nvSpPr>
        <p:spPr>
          <a:xfrm>
            <a:off x="3860800" y="4012459"/>
            <a:ext cx="6845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Low levels of trust in how companies will use data result in it </a:t>
            </a:r>
            <a:r>
              <a:rPr lang="en-US" b="1" dirty="0">
                <a:latin typeface="Arial Nova" panose="020B0504020202020204" pitchFamily="34" charset="0"/>
              </a:rPr>
              <a:t>not being volunteered</a:t>
            </a:r>
            <a:r>
              <a:rPr lang="en-US" dirty="0">
                <a:latin typeface="+mj-lt"/>
              </a:rPr>
              <a:t>, and switch off of devices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Grünewald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and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Resich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2020) 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C08A8B-4502-8FB0-7D82-A116F7823158}"/>
              </a:ext>
            </a:extLst>
          </p:cNvPr>
          <p:cNvSpPr txBox="1"/>
          <p:nvPr/>
        </p:nvSpPr>
        <p:spPr>
          <a:xfrm>
            <a:off x="3860800" y="3125059"/>
            <a:ext cx="6845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Whilst people may trust technologies, there is often </a:t>
            </a:r>
            <a:r>
              <a:rPr lang="en-US" b="1" dirty="0">
                <a:latin typeface="Arial Nova" panose="020B0504020202020204" pitchFamily="34" charset="0"/>
              </a:rPr>
              <a:t>less trust in large scale actors </a:t>
            </a:r>
            <a:r>
              <a:rPr lang="en-US" dirty="0">
                <a:latin typeface="+mj-lt"/>
              </a:rPr>
              <a:t>such as energy providers and governments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(Cotton 2016)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0074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C30BA34-F37D-4EDD-6DFB-95121FA731D5}"/>
              </a:ext>
            </a:extLst>
          </p:cNvPr>
          <p:cNvSpPr/>
          <p:nvPr/>
        </p:nvSpPr>
        <p:spPr>
          <a:xfrm>
            <a:off x="8679909" y="938530"/>
            <a:ext cx="2242575" cy="2262703"/>
          </a:xfrm>
          <a:prstGeom prst="ellipse">
            <a:avLst/>
          </a:prstGeom>
          <a:solidFill>
            <a:srgbClr val="A4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8BDE0D-DC81-220C-D75D-FF4EF2927AFD}"/>
              </a:ext>
            </a:extLst>
          </p:cNvPr>
          <p:cNvSpPr txBox="1"/>
          <p:nvPr/>
        </p:nvSpPr>
        <p:spPr>
          <a:xfrm>
            <a:off x="8680070" y="1562049"/>
            <a:ext cx="2242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Nova" panose="020B0504020202020204" pitchFamily="34" charset="0"/>
                <a:cs typeface="Kartika" panose="02020503030404060203" pitchFamily="18" charset="0"/>
              </a:rPr>
              <a:t>Language, literacy and communication</a:t>
            </a:r>
            <a:endParaRPr lang="en-GB" sz="2000" b="1" i="1" dirty="0">
              <a:latin typeface="Arial Nova" panose="020B0504020202020204" pitchFamily="34" charset="0"/>
              <a:cs typeface="Kartika" panose="020205030304040602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BCA35E-C091-0D2A-ADD5-3E7D37D816B3}"/>
              </a:ext>
            </a:extLst>
          </p:cNvPr>
          <p:cNvSpPr txBox="1"/>
          <p:nvPr/>
        </p:nvSpPr>
        <p:spPr>
          <a:xfrm>
            <a:off x="1295400" y="1425950"/>
            <a:ext cx="7073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Digitally excluded people often face</a:t>
            </a:r>
            <a:r>
              <a:rPr lang="en-US" b="1" dirty="0">
                <a:latin typeface="Arial Nova" panose="020B0504020202020204" pitchFamily="34" charset="0"/>
              </a:rPr>
              <a:t> range of language barriers </a:t>
            </a:r>
            <a:r>
              <a:rPr lang="en-US" dirty="0">
                <a:latin typeface="+mj-lt"/>
              </a:rPr>
              <a:t>to getting online (e.g. migrants and refugees whose first language is not English)</a:t>
            </a:r>
            <a:endParaRPr lang="en-GB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2FF78-E7B9-3629-76EC-5158D722813B}"/>
              </a:ext>
            </a:extLst>
          </p:cNvPr>
          <p:cNvSpPr txBox="1"/>
          <p:nvPr/>
        </p:nvSpPr>
        <p:spPr>
          <a:xfrm>
            <a:off x="1295399" y="5039167"/>
            <a:ext cx="7308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Additional challenges of overly technical and </a:t>
            </a:r>
            <a:r>
              <a:rPr lang="en-US" b="1" dirty="0">
                <a:latin typeface="Arial Nova" panose="020B0504020202020204" pitchFamily="34" charset="0"/>
              </a:rPr>
              <a:t>complicated vocabulary </a:t>
            </a:r>
            <a:r>
              <a:rPr lang="en-US" dirty="0">
                <a:latin typeface="+mj-lt"/>
              </a:rPr>
              <a:t>associated with using digital tools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Holgersson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and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Söderström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2019)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8D324B-FB6A-7C25-22E9-BEC0A9DC3EB9}"/>
              </a:ext>
            </a:extLst>
          </p:cNvPr>
          <p:cNvSpPr txBox="1"/>
          <p:nvPr/>
        </p:nvSpPr>
        <p:spPr>
          <a:xfrm>
            <a:off x="1295400" y="4132769"/>
            <a:ext cx="7073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To actively engage in the energy system people required to be able to understand the language in which documents (i.e. </a:t>
            </a:r>
            <a:r>
              <a:rPr lang="en-US" b="1" dirty="0">
                <a:latin typeface="Arial Nova" panose="020B0504020202020204" pitchFamily="34" charset="0"/>
              </a:rPr>
              <a:t>energy literacy</a:t>
            </a:r>
            <a:r>
              <a:rPr lang="en-US" dirty="0">
                <a:latin typeface="+mj-lt"/>
              </a:rPr>
              <a:t>)</a:t>
            </a:r>
            <a:endParaRPr lang="en-GB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E1795-D077-515F-96F7-178FA737FC1C}"/>
              </a:ext>
            </a:extLst>
          </p:cNvPr>
          <p:cNvSpPr txBox="1"/>
          <p:nvPr/>
        </p:nvSpPr>
        <p:spPr>
          <a:xfrm>
            <a:off x="1295400" y="2319973"/>
            <a:ext cx="7073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Energy companies </a:t>
            </a:r>
            <a:r>
              <a:rPr lang="en-US" b="1" dirty="0">
                <a:latin typeface="Arial Nova" panose="020B0504020202020204" pitchFamily="34" charset="0"/>
              </a:rPr>
              <a:t>increasingly use digital forms of communication </a:t>
            </a:r>
            <a:r>
              <a:rPr lang="en-US" dirty="0">
                <a:latin typeface="+mj-lt"/>
              </a:rPr>
              <a:t>to engage with customers (e.g. online billing, chatbot functions)</a:t>
            </a:r>
            <a:endParaRPr lang="en-GB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2577A-9E45-5CEB-9CA2-F5B5FC3F65B9}"/>
              </a:ext>
            </a:extLst>
          </p:cNvPr>
          <p:cNvSpPr txBox="1"/>
          <p:nvPr/>
        </p:nvSpPr>
        <p:spPr>
          <a:xfrm>
            <a:off x="1295400" y="3226371"/>
            <a:ext cx="7073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Transition online was </a:t>
            </a:r>
            <a:r>
              <a:rPr lang="en-US" b="1" dirty="0">
                <a:latin typeface="Arial Nova" panose="020B0504020202020204" pitchFamily="34" charset="0"/>
              </a:rPr>
              <a:t>intensified as a result of COVID-19 </a:t>
            </a:r>
            <a:r>
              <a:rPr lang="en-US" dirty="0">
                <a:latin typeface="+mj-lt"/>
              </a:rPr>
              <a:t>when companies were not able to use traditional forms of communication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8749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3C99BC5-CBAC-1242-5188-BAC6AF1CE1BD}"/>
              </a:ext>
            </a:extLst>
          </p:cNvPr>
          <p:cNvSpPr/>
          <p:nvPr/>
        </p:nvSpPr>
        <p:spPr>
          <a:xfrm>
            <a:off x="1152033" y="938530"/>
            <a:ext cx="2242575" cy="2262703"/>
          </a:xfrm>
          <a:prstGeom prst="ellipse">
            <a:avLst/>
          </a:prstGeom>
          <a:solidFill>
            <a:srgbClr val="A4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FD096-F04E-E836-5C48-1894FEC66B02}"/>
              </a:ext>
            </a:extLst>
          </p:cNvPr>
          <p:cNvSpPr txBox="1"/>
          <p:nvPr/>
        </p:nvSpPr>
        <p:spPr>
          <a:xfrm>
            <a:off x="1152033" y="1554776"/>
            <a:ext cx="2242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Nova" panose="020B0504020202020204" pitchFamily="34" charset="0"/>
                <a:cs typeface="Kartika" panose="02020503030404060203" pitchFamily="18" charset="0"/>
              </a:rPr>
              <a:t>Specific social groups</a:t>
            </a:r>
            <a:endParaRPr lang="en-GB" sz="2400" b="1" i="1" dirty="0">
              <a:latin typeface="Arial Nova" panose="020B0504020202020204" pitchFamily="34" charset="0"/>
              <a:cs typeface="Kartika" panose="020205030304040602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BAA84-1201-08BD-951E-FA17E6332265}"/>
              </a:ext>
            </a:extLst>
          </p:cNvPr>
          <p:cNvSpPr txBox="1"/>
          <p:nvPr/>
        </p:nvSpPr>
        <p:spPr>
          <a:xfrm>
            <a:off x="3860800" y="147084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Certain segments of society are more likely to experience digital exclusion and energy inequality than others</a:t>
            </a:r>
            <a:endParaRPr lang="en-GB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FFA6FB-F974-2C0D-ED9E-B7B702D17F05}"/>
              </a:ext>
            </a:extLst>
          </p:cNvPr>
          <p:cNvSpPr txBox="1"/>
          <p:nvPr/>
        </p:nvSpPr>
        <p:spPr>
          <a:xfrm>
            <a:off x="3860800" y="2385773"/>
            <a:ext cx="680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 Nova" panose="020B0504020202020204" pitchFamily="34" charset="0"/>
              </a:rPr>
              <a:t>Relations of identity </a:t>
            </a:r>
            <a:r>
              <a:rPr lang="en-US" dirty="0">
                <a:latin typeface="+mj-lt"/>
              </a:rPr>
              <a:t>associated with different groups shape relations with friends, family and agencies to exacerbate digital inequalities</a:t>
            </a:r>
            <a:endParaRPr lang="en-GB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78D148-EC0A-FB80-1CAC-F7D3640C7A1E}"/>
              </a:ext>
            </a:extLst>
          </p:cNvPr>
          <p:cNvSpPr txBox="1"/>
          <p:nvPr/>
        </p:nvSpPr>
        <p:spPr>
          <a:xfrm>
            <a:off x="3860800" y="3315533"/>
            <a:ext cx="7277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For refugees, </a:t>
            </a:r>
            <a:r>
              <a:rPr lang="en-US" b="1" dirty="0">
                <a:latin typeface="Arial Nova" panose="020B0504020202020204" pitchFamily="34" charset="0"/>
              </a:rPr>
              <a:t>oppressive relations</a:t>
            </a:r>
            <a:r>
              <a:rPr lang="en-US" dirty="0">
                <a:latin typeface="+mj-lt"/>
              </a:rPr>
              <a:t> (e.g., suspicion or mistrust) with other actors exacerbate ability to engage digitally with the energy market</a:t>
            </a:r>
            <a:endParaRPr lang="en-GB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219F97-5D8D-2535-973D-4F4675AF54A3}"/>
              </a:ext>
            </a:extLst>
          </p:cNvPr>
          <p:cNvSpPr txBox="1"/>
          <p:nvPr/>
        </p:nvSpPr>
        <p:spPr>
          <a:xfrm>
            <a:off x="3860800" y="4257993"/>
            <a:ext cx="7277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Poor broadband in temporary accommodation and unwillingness of landlords to offer advice with online energy accounts to refugees</a:t>
            </a:r>
            <a:endParaRPr lang="en-GB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07D4D2-0B77-B570-2886-8F47801D26AE}"/>
              </a:ext>
            </a:extLst>
          </p:cNvPr>
          <p:cNvSpPr txBox="1"/>
          <p:nvPr/>
        </p:nvSpPr>
        <p:spPr>
          <a:xfrm>
            <a:off x="3860800" y="5241852"/>
            <a:ext cx="708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Positive social relations can be developed with </a:t>
            </a:r>
            <a:r>
              <a:rPr lang="en-US" b="1" dirty="0">
                <a:latin typeface="Arial Nova" panose="020B0504020202020204" pitchFamily="34" charset="0"/>
              </a:rPr>
              <a:t>trusted mediators</a:t>
            </a:r>
            <a:r>
              <a:rPr lang="en-US" dirty="0">
                <a:latin typeface="+mj-lt"/>
              </a:rPr>
              <a:t>, to reverse some of the digital exclusion experienced in the energy market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2711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33,254 Yellow Post It Stock Photos, Pictures &amp; Royalty-Free Images - iStock">
            <a:extLst>
              <a:ext uri="{FF2B5EF4-FFF2-40B4-BE49-F238E27FC236}">
                <a16:creationId xmlns:a16="http://schemas.microsoft.com/office/drawing/2014/main" id="{5FD7E603-F7F4-1BBE-B042-AE89B8231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9"/>
          <a:stretch/>
        </p:blipFill>
        <p:spPr bwMode="auto">
          <a:xfrm rot="773543">
            <a:off x="4340124" y="4158025"/>
            <a:ext cx="2510816" cy="28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Lighpink Sticky Clip Art at Clker.com - vector clip art online, royalty  free &amp; public domain">
            <a:extLst>
              <a:ext uri="{FF2B5EF4-FFF2-40B4-BE49-F238E27FC236}">
                <a16:creationId xmlns:a16="http://schemas.microsoft.com/office/drawing/2014/main" id="{2C65AC44-7415-C72E-451B-4D250D2F2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2"/>
          <a:stretch/>
        </p:blipFill>
        <p:spPr bwMode="auto">
          <a:xfrm rot="21298119">
            <a:off x="3774870" y="1798352"/>
            <a:ext cx="2521381" cy="25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8986F-5497-FFF4-81E9-484C0D0514C6}"/>
              </a:ext>
            </a:extLst>
          </p:cNvPr>
          <p:cNvSpPr txBox="1">
            <a:spLocks/>
          </p:cNvSpPr>
          <p:nvPr/>
        </p:nvSpPr>
        <p:spPr>
          <a:xfrm>
            <a:off x="1190625" y="531813"/>
            <a:ext cx="9144000" cy="134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latin typeface="Arial Nova" panose="020B0504020202020204" pitchFamily="34" charset="0"/>
              </a:rPr>
              <a:t>Digitalisation</a:t>
            </a:r>
            <a:r>
              <a:rPr lang="en-US" sz="2800" b="1" dirty="0">
                <a:latin typeface="Arial Nova" panose="020B0504020202020204" pitchFamily="34" charset="0"/>
              </a:rPr>
              <a:t> of the energy system</a:t>
            </a:r>
          </a:p>
          <a:p>
            <a:r>
              <a:rPr lang="en-US" sz="2800" b="1" dirty="0">
                <a:solidFill>
                  <a:srgbClr val="3ED2CE"/>
                </a:solidFill>
                <a:latin typeface="Arial Nova" panose="020B0504020202020204" pitchFamily="34" charset="0"/>
              </a:rPr>
              <a:t>How do we embed digital inclusion?</a:t>
            </a:r>
            <a:endParaRPr lang="en-GB" sz="2800" b="1" dirty="0">
              <a:solidFill>
                <a:srgbClr val="3ED2CE"/>
              </a:solidFill>
              <a:latin typeface="Arial Nova" panose="020B0504020202020204" pitchFamily="34" charset="0"/>
            </a:endParaRPr>
          </a:p>
        </p:txBody>
      </p:sp>
      <p:pic>
        <p:nvPicPr>
          <p:cNvPr id="6" name="Picture 2" descr="33,254 Yellow Post It Stock Photos, Pictures &amp; Royalty-Free Images - iStock">
            <a:extLst>
              <a:ext uri="{FF2B5EF4-FFF2-40B4-BE49-F238E27FC236}">
                <a16:creationId xmlns:a16="http://schemas.microsoft.com/office/drawing/2014/main" id="{454EB5F1-B614-0C99-F2C6-9A87C05F3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0" b="8512"/>
          <a:stretch/>
        </p:blipFill>
        <p:spPr bwMode="auto">
          <a:xfrm rot="769455">
            <a:off x="7672693" y="655085"/>
            <a:ext cx="3018658" cy="282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33,254 Yellow Post It Stock Photos, Pictures &amp; Royalty-Free Images - iStock">
            <a:extLst>
              <a:ext uri="{FF2B5EF4-FFF2-40B4-BE49-F238E27FC236}">
                <a16:creationId xmlns:a16="http://schemas.microsoft.com/office/drawing/2014/main" id="{C5DC945A-2D0C-1B0A-2840-2085A2C53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/>
        </p:blipFill>
        <p:spPr bwMode="auto">
          <a:xfrm rot="616836">
            <a:off x="1446255" y="4285977"/>
            <a:ext cx="2757850" cy="271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8BB825-8FD5-A120-06FA-2954792FCA08}"/>
              </a:ext>
            </a:extLst>
          </p:cNvPr>
          <p:cNvSpPr txBox="1"/>
          <p:nvPr/>
        </p:nvSpPr>
        <p:spPr>
          <a:xfrm rot="21295826">
            <a:off x="3977571" y="1949290"/>
            <a:ext cx="225996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Smart energy services often developed without vulnerable consumers, whose needs should be </a:t>
            </a:r>
            <a:r>
              <a:rPr lang="en-US" sz="1600" b="1" dirty="0">
                <a:latin typeface="Arial Nova" panose="020B0504020202020204" pitchFamily="34" charset="0"/>
              </a:rPr>
              <a:t>“included by design”</a:t>
            </a:r>
            <a:r>
              <a:rPr lang="en-US" sz="1600" dirty="0">
                <a:latin typeface="+mj-lt"/>
              </a:rPr>
              <a:t> via a human-</a:t>
            </a:r>
            <a:r>
              <a:rPr lang="en-US" sz="1600" dirty="0" err="1">
                <a:latin typeface="+mj-lt"/>
              </a:rPr>
              <a:t>centred</a:t>
            </a:r>
            <a:r>
              <a:rPr lang="en-US" sz="1600" dirty="0">
                <a:latin typeface="+mj-lt"/>
              </a:rPr>
              <a:t> innovation process</a:t>
            </a:r>
            <a:endParaRPr lang="en-US" sz="1600" b="1" dirty="0">
              <a:latin typeface="Arial Nova" panose="020B0504020202020204" pitchFamily="34" charset="0"/>
            </a:endParaRPr>
          </a:p>
          <a:p>
            <a:pPr algn="ctr"/>
            <a:endParaRPr lang="en-US" sz="700" dirty="0">
              <a:latin typeface="+mj-lt"/>
            </a:endParaRPr>
          </a:p>
          <a:p>
            <a:pPr algn="ctr"/>
            <a:r>
              <a:rPr lang="en-US" sz="1200" dirty="0">
                <a:latin typeface="+mj-lt"/>
              </a:rPr>
              <a:t>(Chard, Lipson and Fleck 2021)</a:t>
            </a:r>
            <a:endParaRPr lang="en-GB" sz="12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E4DF5-6805-3A94-E0EC-88651FE85C1F}"/>
              </a:ext>
            </a:extLst>
          </p:cNvPr>
          <p:cNvSpPr txBox="1"/>
          <p:nvPr/>
        </p:nvSpPr>
        <p:spPr>
          <a:xfrm rot="171716">
            <a:off x="8066659" y="987221"/>
            <a:ext cx="220391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Involve </a:t>
            </a:r>
            <a:r>
              <a:rPr lang="en-US" sz="1600" b="1" dirty="0">
                <a:latin typeface="Arial Nova" panose="020B0504020202020204" pitchFamily="34" charset="0"/>
              </a:rPr>
              <a:t>locally embedded, trusted community groups</a:t>
            </a:r>
            <a:r>
              <a:rPr lang="en-US" sz="1600" dirty="0">
                <a:latin typeface="+mj-lt"/>
              </a:rPr>
              <a:t>, who provide digital support and energy advice, in research and evaluation process</a:t>
            </a:r>
          </a:p>
          <a:p>
            <a:pPr algn="ctr"/>
            <a:endParaRPr lang="en-US" sz="700" dirty="0">
              <a:latin typeface="+mj-lt"/>
            </a:endParaRPr>
          </a:p>
          <a:p>
            <a:pPr algn="ctr"/>
            <a:r>
              <a:rPr lang="en-US" sz="1200" dirty="0">
                <a:latin typeface="+mj-lt"/>
              </a:rPr>
              <a:t>(Butler2021)</a:t>
            </a:r>
            <a:endParaRPr lang="en-GB" sz="1200" dirty="0">
              <a:latin typeface="+mj-lt"/>
            </a:endParaRPr>
          </a:p>
        </p:txBody>
      </p:sp>
      <p:pic>
        <p:nvPicPr>
          <p:cNvPr id="3" name="Picture 8" descr="Lighpink Sticky Clip Art at Clker.com - vector clip art online, royalty  free &amp; public domain">
            <a:extLst>
              <a:ext uri="{FF2B5EF4-FFF2-40B4-BE49-F238E27FC236}">
                <a16:creationId xmlns:a16="http://schemas.microsoft.com/office/drawing/2014/main" id="{046004CD-2CDB-EFFF-BE65-F3389A469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2"/>
          <a:stretch/>
        </p:blipFill>
        <p:spPr bwMode="auto">
          <a:xfrm rot="232240">
            <a:off x="896044" y="1946721"/>
            <a:ext cx="2368771" cy="23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C12293-9633-F80D-C162-678D7CF231FE}"/>
              </a:ext>
            </a:extLst>
          </p:cNvPr>
          <p:cNvSpPr txBox="1"/>
          <p:nvPr/>
        </p:nvSpPr>
        <p:spPr>
          <a:xfrm rot="273907">
            <a:off x="1128801" y="2171203"/>
            <a:ext cx="2031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Research should examine the </a:t>
            </a:r>
            <a:r>
              <a:rPr lang="en-US" sz="1600" b="1" dirty="0">
                <a:latin typeface="Arial Nova" panose="020B0504020202020204" pitchFamily="34" charset="0"/>
              </a:rPr>
              <a:t>lived experience</a:t>
            </a:r>
            <a:r>
              <a:rPr lang="en-US" sz="1600" dirty="0">
                <a:latin typeface="+mj-lt"/>
              </a:rPr>
              <a:t> of digitally excluded households in the energy market, to ensure needs are met</a:t>
            </a:r>
            <a:endParaRPr lang="en-GB" sz="16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C3E7D0-AFCB-4F0E-4771-F303DBAF703B}"/>
              </a:ext>
            </a:extLst>
          </p:cNvPr>
          <p:cNvSpPr txBox="1"/>
          <p:nvPr/>
        </p:nvSpPr>
        <p:spPr>
          <a:xfrm>
            <a:off x="1752600" y="4564657"/>
            <a:ext cx="2100413" cy="1816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Critically </a:t>
            </a:r>
            <a:r>
              <a:rPr lang="en-US" sz="1600" dirty="0" err="1">
                <a:latin typeface="+mj-lt"/>
              </a:rPr>
              <a:t>analyse</a:t>
            </a:r>
            <a:r>
              <a:rPr lang="en-US" sz="1600" dirty="0">
                <a:latin typeface="+mj-lt"/>
              </a:rPr>
              <a:t> </a:t>
            </a:r>
            <a:r>
              <a:rPr lang="en-US" sz="1600" b="1" dirty="0">
                <a:latin typeface="Arial Nova" panose="020B0504020202020204" pitchFamily="34" charset="0"/>
              </a:rPr>
              <a:t>technocentric discourses</a:t>
            </a:r>
            <a:r>
              <a:rPr lang="en-US" sz="1600" dirty="0">
                <a:latin typeface="+mj-lt"/>
              </a:rPr>
              <a:t> from government and industry on </a:t>
            </a:r>
            <a:r>
              <a:rPr lang="en-US" sz="1600" dirty="0" err="1">
                <a:latin typeface="+mj-lt"/>
              </a:rPr>
              <a:t>digitalisation</a:t>
            </a:r>
            <a:r>
              <a:rPr lang="en-US" sz="1600" dirty="0">
                <a:latin typeface="+mj-lt"/>
              </a:rPr>
              <a:t> of the energy system</a:t>
            </a:r>
            <a:endParaRPr lang="en-GB" sz="16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03F038-C574-4F7A-7E69-F7F7F9F71A76}"/>
              </a:ext>
            </a:extLst>
          </p:cNvPr>
          <p:cNvSpPr txBox="1"/>
          <p:nvPr/>
        </p:nvSpPr>
        <p:spPr>
          <a:xfrm rot="182061">
            <a:off x="4671375" y="4693807"/>
            <a:ext cx="19717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Existing Energy Digital Strategy makes </a:t>
            </a:r>
            <a:r>
              <a:rPr lang="en-US" sz="1600" b="1" dirty="0">
                <a:latin typeface="Arial Nova" panose="020B0504020202020204" pitchFamily="34" charset="0"/>
              </a:rPr>
              <a:t>no attempt to define digital inclusion </a:t>
            </a:r>
            <a:r>
              <a:rPr lang="en-US" sz="1600" dirty="0">
                <a:latin typeface="+mj-lt"/>
              </a:rPr>
              <a:t>or set out how it can be achieved</a:t>
            </a:r>
            <a:endParaRPr lang="en-GB" sz="1600" dirty="0">
              <a:latin typeface="+mj-lt"/>
            </a:endParaRPr>
          </a:p>
        </p:txBody>
      </p:sp>
      <p:pic>
        <p:nvPicPr>
          <p:cNvPr id="7" name="Picture 2" descr="33,254 Yellow Post It Stock Photos, Pictures &amp; Royalty-Free Images - iStock">
            <a:extLst>
              <a:ext uri="{FF2B5EF4-FFF2-40B4-BE49-F238E27FC236}">
                <a16:creationId xmlns:a16="http://schemas.microsoft.com/office/drawing/2014/main" id="{380C42C5-B6C9-43FA-E081-E02DF2848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" t="4016"/>
          <a:stretch/>
        </p:blipFill>
        <p:spPr bwMode="auto">
          <a:xfrm rot="334461">
            <a:off x="9417372" y="3928172"/>
            <a:ext cx="2633133" cy="28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AECFC7-DCE4-DB42-1754-57D81510A249}"/>
              </a:ext>
            </a:extLst>
          </p:cNvPr>
          <p:cNvSpPr txBox="1"/>
          <p:nvPr/>
        </p:nvSpPr>
        <p:spPr>
          <a:xfrm rot="21335089">
            <a:off x="9712818" y="4237116"/>
            <a:ext cx="19356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Evidence of what </a:t>
            </a:r>
            <a:r>
              <a:rPr lang="en-US" sz="1400" b="1" dirty="0">
                <a:latin typeface="Arial Nova" panose="020B0504020202020204" pitchFamily="34" charset="0"/>
              </a:rPr>
              <a:t>works for different groups </a:t>
            </a:r>
            <a:r>
              <a:rPr lang="en-US" sz="1600" dirty="0">
                <a:latin typeface="+mj-lt"/>
              </a:rPr>
              <a:t>of people, to inform policy and regulation (e.g. where is engagement most challenging?)</a:t>
            </a:r>
          </a:p>
        </p:txBody>
      </p:sp>
      <p:pic>
        <p:nvPicPr>
          <p:cNvPr id="4" name="Picture 8" descr="Lighpink Sticky Clip Art at Clker.com - vector clip art online, royalty  free &amp; public domain">
            <a:extLst>
              <a:ext uri="{FF2B5EF4-FFF2-40B4-BE49-F238E27FC236}">
                <a16:creationId xmlns:a16="http://schemas.microsoft.com/office/drawing/2014/main" id="{331EAC24-74A1-3764-9FD1-0A3A6CD86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2"/>
          <a:stretch/>
        </p:blipFill>
        <p:spPr bwMode="auto">
          <a:xfrm>
            <a:off x="6887393" y="3274856"/>
            <a:ext cx="2474282" cy="249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33E3DDB-F75C-DF3B-009F-CC02B7AD56EC}"/>
              </a:ext>
            </a:extLst>
          </p:cNvPr>
          <p:cNvSpPr txBox="1"/>
          <p:nvPr/>
        </p:nvSpPr>
        <p:spPr>
          <a:xfrm rot="42770">
            <a:off x="7035886" y="3545044"/>
            <a:ext cx="231394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Emphasise need to consider </a:t>
            </a:r>
            <a:r>
              <a:rPr lang="en-US" sz="1600" b="1" dirty="0">
                <a:latin typeface="Arial Nova" panose="020B0504020202020204" pitchFamily="34" charset="0"/>
              </a:rPr>
              <a:t>social, financial, and digital inequalities</a:t>
            </a:r>
            <a:r>
              <a:rPr lang="en-US" sz="1600" dirty="0">
                <a:latin typeface="+mj-lt"/>
              </a:rPr>
              <a:t> that will be entrenched if the </a:t>
            </a:r>
            <a:r>
              <a:rPr lang="en-US" sz="1600" dirty="0" err="1">
                <a:latin typeface="+mj-lt"/>
              </a:rPr>
              <a:t>digitalisation</a:t>
            </a:r>
            <a:r>
              <a:rPr lang="en-US" sz="1600" dirty="0">
                <a:latin typeface="+mj-lt"/>
              </a:rPr>
              <a:t> continues on current course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539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9" grpId="0"/>
      <p:bldP spid="16" grpId="0"/>
      <p:bldP spid="18" grpId="0"/>
      <p:bldP spid="14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9AE33F-60DE-CDA2-9696-A92470DCD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68" y="1950720"/>
            <a:ext cx="7370064" cy="4907280"/>
          </a:xfrm>
          <a:prstGeom prst="rect">
            <a:avLst/>
          </a:prstGeom>
          <a:ln>
            <a:solidFill>
              <a:srgbClr val="3ED2CE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E4A2016-8193-D754-A151-BFB3081FD764}"/>
              </a:ext>
            </a:extLst>
          </p:cNvPr>
          <p:cNvSpPr txBox="1">
            <a:spLocks/>
          </p:cNvSpPr>
          <p:nvPr/>
        </p:nvSpPr>
        <p:spPr>
          <a:xfrm>
            <a:off x="2410968" y="602599"/>
            <a:ext cx="9144000" cy="134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 Nova" panose="020B0504020202020204" pitchFamily="34" charset="0"/>
              </a:rPr>
              <a:t>Want to find out more?</a:t>
            </a:r>
          </a:p>
        </p:txBody>
      </p:sp>
    </p:spTree>
    <p:extLst>
      <p:ext uri="{BB962C8B-B14F-4D97-AF65-F5344CB8AC3E}">
        <p14:creationId xmlns:p14="http://schemas.microsoft.com/office/powerpoint/2010/main" val="29632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3DD334-C1E9-A81B-BAE0-9D9D4DAF7662}"/>
              </a:ext>
            </a:extLst>
          </p:cNvPr>
          <p:cNvSpPr txBox="1"/>
          <p:nvPr/>
        </p:nvSpPr>
        <p:spPr>
          <a:xfrm>
            <a:off x="0" y="883388"/>
            <a:ext cx="4216400" cy="5355312"/>
          </a:xfrm>
          <a:prstGeom prst="rect">
            <a:avLst/>
          </a:prstGeom>
          <a:solidFill>
            <a:srgbClr val="BEF0EF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8B66FC-2DD6-D839-2CFC-CC7AE78FDC2D}"/>
              </a:ext>
            </a:extLst>
          </p:cNvPr>
          <p:cNvSpPr txBox="1">
            <a:spLocks/>
          </p:cNvSpPr>
          <p:nvPr/>
        </p:nvSpPr>
        <p:spPr>
          <a:xfrm>
            <a:off x="4817140" y="3159311"/>
            <a:ext cx="9144000" cy="134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latin typeface="Arial Nova" panose="020B0504020202020204" pitchFamily="34" charset="0"/>
            </a:endParaRPr>
          </a:p>
          <a:p>
            <a:r>
              <a:rPr lang="en-US" sz="2800" b="1" dirty="0">
                <a:latin typeface="Arial Nova" panose="020B0504020202020204" pitchFamily="34" charset="0"/>
              </a:rPr>
              <a:t>Structure of today’s talk</a:t>
            </a:r>
          </a:p>
          <a:p>
            <a:endParaRPr lang="en-US" sz="10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Nova" panose="020B0504020202020204" pitchFamily="34" charset="0"/>
              </a:rPr>
              <a:t>Wider context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Digital exclusion and fuel poverty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Benefits and drawbacks of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digitalisation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Current policy landscape </a:t>
            </a:r>
          </a:p>
          <a:p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Nova" panose="020B0504020202020204" pitchFamily="34" charset="0"/>
              </a:rPr>
              <a:t>Our research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Aims of our research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Social relations framework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Stakeholder workshop</a:t>
            </a:r>
          </a:p>
          <a:p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Nova" panose="020B0504020202020204" pitchFamily="34" charset="0"/>
              </a:rPr>
              <a:t>A research agenda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Affordability and assets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Time and temporality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Trust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Language, literacy and communication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Specific social groups </a:t>
            </a:r>
          </a:p>
          <a:p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Nova" panose="020B0504020202020204" pitchFamily="34" charset="0"/>
              </a:rPr>
              <a:t>Key recommendations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Arial Nova" panose="020B0504020202020204" pitchFamily="34" charset="0"/>
            </a:endParaRPr>
          </a:p>
          <a:p>
            <a:endParaRPr lang="en-US" sz="2000" b="1" dirty="0">
              <a:solidFill>
                <a:srgbClr val="FDCC0E"/>
              </a:solidFill>
              <a:latin typeface="Arial Nova" panose="020B0504020202020204" pitchFamily="34" charset="0"/>
            </a:endParaRPr>
          </a:p>
          <a:p>
            <a:endParaRPr lang="en-US" sz="2000" b="1" dirty="0">
              <a:solidFill>
                <a:srgbClr val="FDCC0E"/>
              </a:solidFill>
              <a:latin typeface="Arial Nova" panose="020B0504020202020204" pitchFamily="34" charset="0"/>
            </a:endParaRPr>
          </a:p>
          <a:p>
            <a:endParaRPr lang="en-US" sz="2800" b="1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9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C98234-FF01-9166-F3D5-0DF505D906F9}"/>
              </a:ext>
            </a:extLst>
          </p:cNvPr>
          <p:cNvSpPr txBox="1"/>
          <p:nvPr/>
        </p:nvSpPr>
        <p:spPr>
          <a:xfrm>
            <a:off x="0" y="-13700"/>
            <a:ext cx="12192000" cy="4801314"/>
          </a:xfrm>
          <a:prstGeom prst="rect">
            <a:avLst/>
          </a:prstGeom>
          <a:solidFill>
            <a:srgbClr val="FEE794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3D8E9034-2324-96F1-6A4B-AEE3610A9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55" y="4795250"/>
            <a:ext cx="3160890" cy="18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965D0A-D243-4577-51E5-25ACAE54BD20}"/>
              </a:ext>
            </a:extLst>
          </p:cNvPr>
          <p:cNvSpPr txBox="1"/>
          <p:nvPr/>
        </p:nvSpPr>
        <p:spPr>
          <a:xfrm>
            <a:off x="1589165" y="3165164"/>
            <a:ext cx="101212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Caitlin Robinson </a:t>
            </a:r>
            <a:r>
              <a:rPr lang="en-US" dirty="0">
                <a:latin typeface="+mj-lt"/>
              </a:rPr>
              <a:t>(University of Bristol)               @caithrobin          </a:t>
            </a:r>
            <a:r>
              <a:rPr lang="en-GB" dirty="0">
                <a:latin typeface="+mj-lt"/>
              </a:rPr>
              <a:t>caitlin.robinson@bristol.ac.uk</a:t>
            </a:r>
          </a:p>
          <a:p>
            <a:endParaRPr lang="en-US" sz="700" dirty="0">
              <a:latin typeface="+mj-lt"/>
            </a:endParaRPr>
          </a:p>
          <a:p>
            <a:r>
              <a:rPr lang="en-US" b="1" dirty="0">
                <a:latin typeface="+mj-lt"/>
              </a:rPr>
              <a:t>Matthew Scott </a:t>
            </a:r>
            <a:r>
              <a:rPr lang="en-US" dirty="0">
                <a:latin typeface="+mj-lt"/>
              </a:rPr>
              <a:t>(National Energy Action)           </a:t>
            </a:r>
            <a:r>
              <a:rPr lang="en-GB" dirty="0">
                <a:latin typeface="+mj-lt"/>
              </a:rPr>
              <a:t>@CaroKanny          matthew.scott@nea.org.uk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5876B-D974-4E2C-A55A-2FDDB5452ECF}"/>
              </a:ext>
            </a:extLst>
          </p:cNvPr>
          <p:cNvSpPr txBox="1"/>
          <p:nvPr/>
        </p:nvSpPr>
        <p:spPr>
          <a:xfrm>
            <a:off x="1589165" y="2642311"/>
            <a:ext cx="5065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 Nova" panose="020B0504020202020204" pitchFamily="34" charset="0"/>
                <a:cs typeface="Kartika" panose="02020503030404060203" pitchFamily="18" charset="0"/>
              </a:rPr>
              <a:t>Thank you for listening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6CB9A1-DC1A-43DE-9962-D07602171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124" y="3555457"/>
            <a:ext cx="332785" cy="332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6D10D2-CC3A-ECA6-863B-64AA9228A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123" y="3945058"/>
            <a:ext cx="332785" cy="332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4F748B-7F59-33D9-9F65-DFFF861B6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73" y="3891761"/>
            <a:ext cx="460647" cy="4606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55B29F-B20F-400E-36F3-41B833B7F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72" y="3505103"/>
            <a:ext cx="460647" cy="460647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658163-3423-6310-E3D1-C3EE80D1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65" y="5062927"/>
            <a:ext cx="2577291" cy="13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ee the source image">
            <a:extLst>
              <a:ext uri="{FF2B5EF4-FFF2-40B4-BE49-F238E27FC236}">
                <a16:creationId xmlns:a16="http://schemas.microsoft.com/office/drawing/2014/main" id="{07AABF79-AA25-CC1A-6187-A6248B0170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18200" y="330275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National Energy Action (NEA) - the UK's leading fuel poverty charity">
            <a:extLst>
              <a:ext uri="{FF2B5EF4-FFF2-40B4-BE49-F238E27FC236}">
                <a16:creationId xmlns:a16="http://schemas.microsoft.com/office/drawing/2014/main" id="{0A4A5D74-4BD5-9367-06FD-BB7E475FB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344" y="5035233"/>
            <a:ext cx="1907393" cy="14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5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3D74EC-A83B-DF3A-5146-E4D478309D79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solidFill>
            <a:srgbClr val="3ED2CE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5F0C42-C92E-79DC-9891-E742219C4AFE}"/>
              </a:ext>
            </a:extLst>
          </p:cNvPr>
          <p:cNvSpPr txBox="1">
            <a:spLocks/>
          </p:cNvSpPr>
          <p:nvPr/>
        </p:nvSpPr>
        <p:spPr>
          <a:xfrm>
            <a:off x="1524000" y="2754939"/>
            <a:ext cx="9144000" cy="134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 Nova" panose="020B050402020202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 Nova" panose="020B0504020202020204" pitchFamily="34" charset="0"/>
              </a:rPr>
              <a:t>Wider context</a:t>
            </a:r>
          </a:p>
          <a:p>
            <a:pPr algn="ctr"/>
            <a:endParaRPr lang="en-US" sz="2800" b="1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5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629F437-43D4-A7A5-22D5-2EF8C6A97E80}"/>
              </a:ext>
            </a:extLst>
          </p:cNvPr>
          <p:cNvSpPr txBox="1">
            <a:spLocks/>
          </p:cNvSpPr>
          <p:nvPr/>
        </p:nvSpPr>
        <p:spPr>
          <a:xfrm>
            <a:off x="952500" y="579438"/>
            <a:ext cx="9144000" cy="134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latin typeface="Arial Nova" panose="020B0504020202020204" pitchFamily="34" charset="0"/>
            </a:endParaRPr>
          </a:p>
          <a:p>
            <a:r>
              <a:rPr lang="en-US" sz="2800" b="1" dirty="0">
                <a:solidFill>
                  <a:srgbClr val="3ED2CE"/>
                </a:solidFill>
                <a:latin typeface="Arial Nova" panose="020B0504020202020204" pitchFamily="34" charset="0"/>
              </a:rPr>
              <a:t>Digital and energy inequalities</a:t>
            </a:r>
            <a:endParaRPr lang="en-US" sz="2800" b="1" dirty="0">
              <a:solidFill>
                <a:srgbClr val="FDCC0E"/>
              </a:solidFill>
              <a:latin typeface="Arial Nova" panose="020B0504020202020204" pitchFamily="34" charset="0"/>
            </a:endParaRPr>
          </a:p>
          <a:p>
            <a:endParaRPr lang="en-US" sz="2800" b="1" dirty="0">
              <a:latin typeface="Arial Nova" panose="020B05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8DFE02-F74B-7E39-96F2-2A88E5046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446" y="1029062"/>
            <a:ext cx="2253369" cy="2620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93D3D0-D48E-D92F-D961-6BDD9C281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782" y="1032400"/>
            <a:ext cx="2253369" cy="262427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A75E10D-47E6-B60F-8C28-18D75CAA6916}"/>
              </a:ext>
            </a:extLst>
          </p:cNvPr>
          <p:cNvSpPr txBox="1"/>
          <p:nvPr/>
        </p:nvSpPr>
        <p:spPr>
          <a:xfrm>
            <a:off x="954717" y="2016459"/>
            <a:ext cx="5390388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 Nova" panose="020B0504020202020204" pitchFamily="34" charset="0"/>
              </a:rPr>
              <a:t>Digital inequality: </a:t>
            </a:r>
            <a:r>
              <a:rPr lang="en-US" dirty="0">
                <a:latin typeface="+mj-lt"/>
              </a:rPr>
              <a:t>Gaps that exist between different social groups or societies in digital skills, knowledge or infrastructures</a:t>
            </a:r>
          </a:p>
          <a:p>
            <a:endParaRPr lang="en-US" b="1" dirty="0"/>
          </a:p>
          <a:p>
            <a:r>
              <a:rPr lang="en-US" b="1" dirty="0">
                <a:latin typeface="Arial Nova" panose="020B0504020202020204" pitchFamily="34" charset="0"/>
              </a:rPr>
              <a:t>Digital inclusion: </a:t>
            </a:r>
            <a:r>
              <a:rPr lang="en-US" dirty="0">
                <a:latin typeface="+mj-lt"/>
              </a:rPr>
              <a:t>The extent to which people can take part in (or not) increasingly </a:t>
            </a:r>
            <a:r>
              <a:rPr lang="en-US" dirty="0" err="1">
                <a:latin typeface="+mj-lt"/>
              </a:rPr>
              <a:t>digitalised</a:t>
            </a:r>
            <a:r>
              <a:rPr lang="en-US" dirty="0">
                <a:latin typeface="+mj-lt"/>
              </a:rPr>
              <a:t> systems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latin typeface="Arial Nova" panose="020B0504020202020204" pitchFamily="34" charset="0"/>
              </a:rPr>
              <a:t>Fuel poverty: </a:t>
            </a:r>
            <a:r>
              <a:rPr lang="en-US" dirty="0">
                <a:latin typeface="+mj-lt"/>
              </a:rPr>
              <a:t>The inability of households to access sufficient energy services to ensure that they can participate meaningfully in the society in which they live </a:t>
            </a:r>
          </a:p>
          <a:p>
            <a:endParaRPr lang="en-US" sz="700" dirty="0">
              <a:latin typeface="+mj-lt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Bouzarovski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and Petrova 2015)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711300-F1DF-08D7-DF24-704793215B1D}"/>
              </a:ext>
            </a:extLst>
          </p:cNvPr>
          <p:cNvSpPr txBox="1"/>
          <p:nvPr/>
        </p:nvSpPr>
        <p:spPr>
          <a:xfrm>
            <a:off x="8303451" y="631666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(Good Things Foundation 2021a; BEIS 2022)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0A56530-929F-3AB4-92C2-5097B6CBE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726" y="4020431"/>
            <a:ext cx="3633777" cy="188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9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2AC8F8E-5AA6-CE63-66EC-CA717E2B43FD}"/>
              </a:ext>
            </a:extLst>
          </p:cNvPr>
          <p:cNvCxnSpPr>
            <a:cxnSpLocks/>
          </p:cNvCxnSpPr>
          <p:nvPr/>
        </p:nvCxnSpPr>
        <p:spPr>
          <a:xfrm>
            <a:off x="6096000" y="1790221"/>
            <a:ext cx="67056" cy="4418555"/>
          </a:xfrm>
          <a:prstGeom prst="line">
            <a:avLst/>
          </a:prstGeom>
          <a:ln w="50800">
            <a:solidFill>
              <a:srgbClr val="A4EAE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33,254 Yellow Post It Stock Photos, Pictures &amp; Royalty-Free Images - iStock">
            <a:extLst>
              <a:ext uri="{FF2B5EF4-FFF2-40B4-BE49-F238E27FC236}">
                <a16:creationId xmlns:a16="http://schemas.microsoft.com/office/drawing/2014/main" id="{1F766D78-5A1F-EF51-A72B-545460B8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240">
            <a:off x="619498" y="1633598"/>
            <a:ext cx="2589926" cy="275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33,254 Yellow Post It Stock Photos, Pictures &amp; Royalty-Free Images - iStock">
            <a:extLst>
              <a:ext uri="{FF2B5EF4-FFF2-40B4-BE49-F238E27FC236}">
                <a16:creationId xmlns:a16="http://schemas.microsoft.com/office/drawing/2014/main" id="{30CDC5DA-BD05-9CD1-F4F3-144E72335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323">
            <a:off x="3189481" y="1857840"/>
            <a:ext cx="2547278" cy="271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Lighpink Sticky Clip Art at Clker.com - vector clip art online, royalty  free &amp; public domain">
            <a:extLst>
              <a:ext uri="{FF2B5EF4-FFF2-40B4-BE49-F238E27FC236}">
                <a16:creationId xmlns:a16="http://schemas.microsoft.com/office/drawing/2014/main" id="{C2D92EC9-0410-1AC2-4091-A9D7FE343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2"/>
          <a:stretch/>
        </p:blipFill>
        <p:spPr bwMode="auto">
          <a:xfrm rot="171514">
            <a:off x="6566300" y="2026280"/>
            <a:ext cx="2166268" cy="218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Lighpink Sticky Clip Art at Clker.com - vector clip art online, royalty  free &amp; public domain">
            <a:extLst>
              <a:ext uri="{FF2B5EF4-FFF2-40B4-BE49-F238E27FC236}">
                <a16:creationId xmlns:a16="http://schemas.microsoft.com/office/drawing/2014/main" id="{D9B95B32-7B57-81A7-CE87-AEF7B8DC9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2"/>
          <a:stretch/>
        </p:blipFill>
        <p:spPr bwMode="auto">
          <a:xfrm rot="21391842">
            <a:off x="9186025" y="1994293"/>
            <a:ext cx="2313650" cy="233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Lighpink Sticky Clip Art at Clker.com - vector clip art online, royalty  free &amp; public domain">
            <a:extLst>
              <a:ext uri="{FF2B5EF4-FFF2-40B4-BE49-F238E27FC236}">
                <a16:creationId xmlns:a16="http://schemas.microsoft.com/office/drawing/2014/main" id="{9B8A4DC4-9140-D382-C64A-69A6F23A7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2"/>
          <a:stretch/>
        </p:blipFill>
        <p:spPr bwMode="auto">
          <a:xfrm rot="21438464">
            <a:off x="7773284" y="4273277"/>
            <a:ext cx="2205053" cy="222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5BDEC6-23DF-E012-6A88-46652CB36782}"/>
              </a:ext>
            </a:extLst>
          </p:cNvPr>
          <p:cNvSpPr txBox="1"/>
          <p:nvPr/>
        </p:nvSpPr>
        <p:spPr>
          <a:xfrm rot="151114">
            <a:off x="965528" y="1964740"/>
            <a:ext cx="18345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+mj-lt"/>
              </a:rPr>
              <a:t>Digitalisation</a:t>
            </a:r>
            <a:r>
              <a:rPr lang="en-US" sz="1600" dirty="0">
                <a:latin typeface="+mj-lt"/>
              </a:rPr>
              <a:t> provides a </a:t>
            </a:r>
            <a:r>
              <a:rPr lang="en-US" sz="1400" b="1" dirty="0">
                <a:latin typeface="Arial Nova" panose="020B0504020202020204" pitchFamily="34" charset="0"/>
              </a:rPr>
              <a:t>greater degree of control </a:t>
            </a:r>
            <a:r>
              <a:rPr lang="en-US" sz="1600" dirty="0">
                <a:latin typeface="+mj-lt"/>
              </a:rPr>
              <a:t>over household electricity use, costs, and bills</a:t>
            </a:r>
          </a:p>
          <a:p>
            <a:pPr algn="ctr"/>
            <a:endParaRPr lang="en-US" sz="700" dirty="0">
              <a:latin typeface="+mj-lt"/>
            </a:endParaRPr>
          </a:p>
          <a:p>
            <a:pPr algn="ctr"/>
            <a:r>
              <a:rPr lang="en-US" sz="1200" dirty="0">
                <a:latin typeface="+mj-lt"/>
              </a:rPr>
              <a:t>(</a:t>
            </a:r>
            <a:r>
              <a:rPr lang="en-US" sz="1200" dirty="0" err="1">
                <a:latin typeface="+mj-lt"/>
              </a:rPr>
              <a:t>Hillerbrand</a:t>
            </a:r>
            <a:r>
              <a:rPr lang="en-US" sz="1200" dirty="0">
                <a:latin typeface="+mj-lt"/>
              </a:rPr>
              <a:t> et al. 2021)</a:t>
            </a:r>
            <a:endParaRPr lang="en-GB" sz="16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E20ECE-E7D7-3082-A66F-136F95F31D66}"/>
              </a:ext>
            </a:extLst>
          </p:cNvPr>
          <p:cNvSpPr txBox="1"/>
          <p:nvPr/>
        </p:nvSpPr>
        <p:spPr>
          <a:xfrm rot="21409405">
            <a:off x="3471838" y="2204872"/>
            <a:ext cx="199607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Consumers can play active role in smart technology adoption to </a:t>
            </a:r>
            <a:r>
              <a:rPr lang="en-US" sz="1400" b="1" dirty="0">
                <a:latin typeface="Arial Nova" panose="020B0504020202020204" pitchFamily="34" charset="0"/>
              </a:rPr>
              <a:t>reduce energy demand </a:t>
            </a:r>
          </a:p>
          <a:p>
            <a:pPr algn="ctr"/>
            <a:endParaRPr lang="en-US" sz="1200" dirty="0">
              <a:latin typeface="+mj-lt"/>
            </a:endParaRPr>
          </a:p>
          <a:p>
            <a:pPr algn="ctr"/>
            <a:r>
              <a:rPr lang="en-US" sz="1200" dirty="0">
                <a:latin typeface="+mj-lt"/>
              </a:rPr>
              <a:t>(Calver and </a:t>
            </a:r>
            <a:r>
              <a:rPr lang="en-US" sz="1200" dirty="0" err="1">
                <a:latin typeface="+mj-lt"/>
              </a:rPr>
              <a:t>Simcocock</a:t>
            </a:r>
            <a:r>
              <a:rPr lang="en-US" sz="1200" dirty="0">
                <a:latin typeface="+mj-lt"/>
              </a:rPr>
              <a:t> 2021)</a:t>
            </a:r>
            <a:endParaRPr lang="en-GB" sz="16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9C98F7-E84D-119B-CAB8-C0CCD5A97AE8}"/>
              </a:ext>
            </a:extLst>
          </p:cNvPr>
          <p:cNvSpPr txBox="1"/>
          <p:nvPr/>
        </p:nvSpPr>
        <p:spPr>
          <a:xfrm rot="190953">
            <a:off x="6833351" y="2177852"/>
            <a:ext cx="177200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Focus on digitalization can </a:t>
            </a:r>
            <a:r>
              <a:rPr lang="en-US" sz="1400" b="1" dirty="0">
                <a:latin typeface="Arial Nova" panose="020B0504020202020204" pitchFamily="34" charset="0"/>
              </a:rPr>
              <a:t>detract from deep-seated structural inequalities </a:t>
            </a:r>
            <a:r>
              <a:rPr lang="en-US" sz="1600" dirty="0">
                <a:latin typeface="+mj-lt"/>
              </a:rPr>
              <a:t>embedded within the energy system</a:t>
            </a:r>
            <a:endParaRPr lang="en-GB" sz="16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61AFB9-EB10-A5B9-942A-D330E1800D6C}"/>
              </a:ext>
            </a:extLst>
          </p:cNvPr>
          <p:cNvSpPr txBox="1"/>
          <p:nvPr/>
        </p:nvSpPr>
        <p:spPr>
          <a:xfrm rot="21394231">
            <a:off x="9339721" y="2147169"/>
            <a:ext cx="2128169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Negative impacts of </a:t>
            </a:r>
            <a:r>
              <a:rPr lang="en-US" sz="1400" b="1" dirty="0">
                <a:latin typeface="Arial Nova" panose="020B0504020202020204" pitchFamily="34" charset="0"/>
              </a:rPr>
              <a:t>energy inequalities compounded </a:t>
            </a:r>
            <a:r>
              <a:rPr lang="en-US" sz="1600" dirty="0">
                <a:latin typeface="+mj-lt"/>
              </a:rPr>
              <a:t>for those who can’t access internet, or are digitally excluded in other ways </a:t>
            </a:r>
          </a:p>
          <a:p>
            <a:pPr algn="ctr"/>
            <a:endParaRPr lang="en-US" sz="700" dirty="0">
              <a:latin typeface="+mj-lt"/>
            </a:endParaRPr>
          </a:p>
          <a:p>
            <a:pPr algn="ctr"/>
            <a:r>
              <a:rPr lang="en-US" sz="1200" dirty="0">
                <a:latin typeface="+mj-lt"/>
              </a:rPr>
              <a:t>(Zheng and Walsham 2021)</a:t>
            </a:r>
            <a:endParaRPr lang="en-GB" sz="12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3A3E58-E2AF-4B82-6BE6-A19EA2D84FC2}"/>
              </a:ext>
            </a:extLst>
          </p:cNvPr>
          <p:cNvSpPr txBox="1"/>
          <p:nvPr/>
        </p:nvSpPr>
        <p:spPr>
          <a:xfrm rot="21436757">
            <a:off x="7862280" y="4432452"/>
            <a:ext cx="2174813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Digitally excluded </a:t>
            </a:r>
            <a:r>
              <a:rPr lang="en-US" sz="1400" b="1" dirty="0">
                <a:latin typeface="Arial Nova" panose="020B0504020202020204" pitchFamily="34" charset="0"/>
              </a:rPr>
              <a:t>miss out on best energy deals</a:t>
            </a:r>
            <a:r>
              <a:rPr lang="en-US" sz="1600" dirty="0">
                <a:latin typeface="+mj-lt"/>
              </a:rPr>
              <a:t>, and face digital barriers to accessing support services in energy market </a:t>
            </a:r>
          </a:p>
          <a:p>
            <a:pPr algn="ctr"/>
            <a:endParaRPr lang="en-US" sz="700" dirty="0">
              <a:latin typeface="+mj-lt"/>
            </a:endParaRPr>
          </a:p>
          <a:p>
            <a:pPr algn="ctr"/>
            <a:r>
              <a:rPr lang="en-US" sz="1200" dirty="0">
                <a:latin typeface="+mj-lt"/>
              </a:rPr>
              <a:t>(Ofgem 2019</a:t>
            </a:r>
            <a:r>
              <a:rPr lang="en-US" sz="1200" dirty="0"/>
              <a:t>)</a:t>
            </a:r>
            <a:endParaRPr lang="en-GB" sz="1200" dirty="0">
              <a:latin typeface="+mj-lt"/>
            </a:endParaRPr>
          </a:p>
        </p:txBody>
      </p:sp>
      <p:pic>
        <p:nvPicPr>
          <p:cNvPr id="8" name="Picture 2" descr="33,254 Yellow Post It Stock Photos, Pictures &amp; Royalty-Free Images - iStock">
            <a:extLst>
              <a:ext uri="{FF2B5EF4-FFF2-40B4-BE49-F238E27FC236}">
                <a16:creationId xmlns:a16="http://schemas.microsoft.com/office/drawing/2014/main" id="{3E32247D-EBA7-C9B9-585B-1EB941942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/>
        </p:blipFill>
        <p:spPr bwMode="auto">
          <a:xfrm rot="556061">
            <a:off x="1569593" y="4240208"/>
            <a:ext cx="2740455" cy="26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E94AF8-1157-2A7B-5919-BC4B64541E0D}"/>
              </a:ext>
            </a:extLst>
          </p:cNvPr>
          <p:cNvSpPr txBox="1"/>
          <p:nvPr/>
        </p:nvSpPr>
        <p:spPr>
          <a:xfrm rot="21538409">
            <a:off x="1867354" y="4508573"/>
            <a:ext cx="21386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 Nova" panose="020B0504020202020204" pitchFamily="34" charset="0"/>
              </a:rPr>
              <a:t>Shift consumption </a:t>
            </a:r>
            <a:r>
              <a:rPr lang="en-US" sz="1600" dirty="0">
                <a:latin typeface="+mj-lt"/>
              </a:rPr>
              <a:t>away from times of high network constraint or low renewable generation, and even </a:t>
            </a:r>
            <a:r>
              <a:rPr lang="en-US" sz="1600" b="1" dirty="0">
                <a:latin typeface="Arial Nova" panose="020B0504020202020204" pitchFamily="34" charset="0"/>
              </a:rPr>
              <a:t>store electricity </a:t>
            </a:r>
            <a:r>
              <a:rPr lang="en-US" sz="1600" dirty="0">
                <a:latin typeface="+mj-lt"/>
              </a:rPr>
              <a:t>at the household scale</a:t>
            </a:r>
            <a:endParaRPr lang="en-GB" sz="1600" dirty="0">
              <a:latin typeface="+mj-lt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DE9F457-0CA2-4B86-8FBD-E2461D7E9714}"/>
              </a:ext>
            </a:extLst>
          </p:cNvPr>
          <p:cNvSpPr txBox="1">
            <a:spLocks/>
          </p:cNvSpPr>
          <p:nvPr/>
        </p:nvSpPr>
        <p:spPr>
          <a:xfrm>
            <a:off x="952500" y="579438"/>
            <a:ext cx="9144000" cy="134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 Nova" panose="020B0504020202020204" pitchFamily="34" charset="0"/>
              </a:rPr>
              <a:t>Digitalisation of the energy system</a:t>
            </a:r>
          </a:p>
          <a:p>
            <a:r>
              <a:rPr lang="en-US" sz="2800" b="1" dirty="0">
                <a:solidFill>
                  <a:srgbClr val="3ED2CE"/>
                </a:solidFill>
                <a:latin typeface="Arial Nova" panose="020B0504020202020204" pitchFamily="34" charset="0"/>
              </a:rPr>
              <a:t>Benefits and drawbacks</a:t>
            </a:r>
            <a:endParaRPr lang="en-GB" sz="2800" b="1" dirty="0">
              <a:solidFill>
                <a:srgbClr val="3ED2CE"/>
              </a:solidFill>
              <a:latin typeface="Arial Nova" panose="020B05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72E603-9411-8F07-6992-006D6E9B48E8}"/>
              </a:ext>
            </a:extLst>
          </p:cNvPr>
          <p:cNvSpPr txBox="1"/>
          <p:nvPr/>
        </p:nvSpPr>
        <p:spPr>
          <a:xfrm>
            <a:off x="7298033" y="837435"/>
            <a:ext cx="3977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 err="1">
                <a:solidFill>
                  <a:srgbClr val="202124"/>
                </a:solidFill>
                <a:effectLst/>
                <a:latin typeface="+mj-lt"/>
              </a:rPr>
              <a:t>Digitalisation</a:t>
            </a:r>
            <a:r>
              <a:rPr lang="en-US" sz="1600" i="0" dirty="0">
                <a:solidFill>
                  <a:srgbClr val="202124"/>
                </a:solidFill>
                <a:effectLst/>
                <a:latin typeface="+mj-lt"/>
              </a:rPr>
              <a:t> is</a:t>
            </a:r>
            <a:r>
              <a:rPr lang="en-US" sz="1600" dirty="0">
                <a:solidFill>
                  <a:srgbClr val="202124"/>
                </a:solidFill>
                <a:latin typeface="+mj-lt"/>
              </a:rPr>
              <a:t> the </a:t>
            </a:r>
            <a:r>
              <a:rPr lang="en-US" sz="1600" i="0" dirty="0">
                <a:solidFill>
                  <a:srgbClr val="202124"/>
                </a:solidFill>
                <a:effectLst/>
                <a:latin typeface="+mj-lt"/>
              </a:rPr>
              <a:t>integration of digital technologies into the energy system, to support decarbonization and enable flexibility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02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8" grpId="0"/>
      <p:bldP spid="1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F1E393-3F1E-4CD9-F80C-B6FA1FE55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93" y="2593506"/>
            <a:ext cx="4228327" cy="25176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8A4481-C778-4D33-892C-01A4C273DAF2}"/>
              </a:ext>
            </a:extLst>
          </p:cNvPr>
          <p:cNvSpPr txBox="1"/>
          <p:nvPr/>
        </p:nvSpPr>
        <p:spPr>
          <a:xfrm>
            <a:off x="7347100" y="1333318"/>
            <a:ext cx="21402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+mj-lt"/>
              </a:rPr>
              <a:t>The first strategy to </a:t>
            </a:r>
            <a:r>
              <a:rPr lang="en-US" sz="1400" dirty="0" err="1">
                <a:latin typeface="+mj-lt"/>
              </a:rPr>
              <a:t>digitalise</a:t>
            </a:r>
            <a:r>
              <a:rPr lang="en-US" sz="1400" dirty="0">
                <a:latin typeface="+mj-lt"/>
              </a:rPr>
              <a:t> energy system in Great Britain to encourage innovation, reduce bills and drive </a:t>
            </a:r>
            <a:r>
              <a:rPr lang="en-US" sz="1400" dirty="0" err="1">
                <a:latin typeface="+mj-lt"/>
              </a:rPr>
              <a:t>decarbonisation</a:t>
            </a:r>
            <a:endParaRPr lang="en-GB" sz="1400" b="1" dirty="0">
              <a:latin typeface="+mj-lt"/>
              <a:cs typeface="Kartika" panose="02020503030404060203" pitchFamily="18" charset="0"/>
            </a:endParaRPr>
          </a:p>
        </p:txBody>
      </p:sp>
      <p:pic>
        <p:nvPicPr>
          <p:cNvPr id="2050" name="Picture 2" descr="UK strategy — Digitalising our energy system for net zero: strategy and  action plan ▻ Icebreaker One">
            <a:extLst>
              <a:ext uri="{FF2B5EF4-FFF2-40B4-BE49-F238E27FC236}">
                <a16:creationId xmlns:a16="http://schemas.microsoft.com/office/drawing/2014/main" id="{932582AD-EB88-E93A-B891-D4B02CC7D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355" y="978113"/>
            <a:ext cx="1781749" cy="2558849"/>
          </a:xfrm>
          <a:prstGeom prst="rect">
            <a:avLst/>
          </a:prstGeom>
          <a:noFill/>
          <a:ln w="6350">
            <a:solidFill>
              <a:schemeClr val="tx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F3412C82-8338-B394-C7E4-772A276DB5E9}"/>
              </a:ext>
            </a:extLst>
          </p:cNvPr>
          <p:cNvSpPr txBox="1">
            <a:spLocks/>
          </p:cNvSpPr>
          <p:nvPr/>
        </p:nvSpPr>
        <p:spPr>
          <a:xfrm>
            <a:off x="952500" y="579438"/>
            <a:ext cx="9144000" cy="134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 Nova" panose="020B0504020202020204" pitchFamily="34" charset="0"/>
              </a:rPr>
              <a:t>Digitalisation of the energy system</a:t>
            </a:r>
          </a:p>
          <a:p>
            <a:r>
              <a:rPr lang="en-US" sz="2800" b="1" dirty="0">
                <a:solidFill>
                  <a:srgbClr val="3ED2CE"/>
                </a:solidFill>
                <a:latin typeface="Arial Nova" panose="020B0504020202020204" pitchFamily="34" charset="0"/>
              </a:rPr>
              <a:t>A new policy landscape</a:t>
            </a:r>
            <a:endParaRPr lang="en-GB" sz="2800" b="1" dirty="0">
              <a:solidFill>
                <a:srgbClr val="3ED2CE"/>
              </a:solidFill>
              <a:latin typeface="Arial Nova" panose="020B0504020202020204" pitchFamily="34" charset="0"/>
            </a:endParaRPr>
          </a:p>
        </p:txBody>
      </p:sp>
      <p:pic>
        <p:nvPicPr>
          <p:cNvPr id="2052" name="Picture 4" descr="EU Strategy for Energy System Integration (GEN - 1138.00) | Eurovent">
            <a:extLst>
              <a:ext uri="{FF2B5EF4-FFF2-40B4-BE49-F238E27FC236}">
                <a16:creationId xmlns:a16="http://schemas.microsoft.com/office/drawing/2014/main" id="{D0A9BA7D-F71C-3D04-0671-E55860995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r="7235"/>
          <a:stretch/>
        </p:blipFill>
        <p:spPr bwMode="auto">
          <a:xfrm>
            <a:off x="2887083" y="4459225"/>
            <a:ext cx="2656478" cy="174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9D5325A-F90B-969E-D13C-0683E734ACA4}"/>
              </a:ext>
            </a:extLst>
          </p:cNvPr>
          <p:cNvSpPr txBox="1"/>
          <p:nvPr/>
        </p:nvSpPr>
        <p:spPr>
          <a:xfrm>
            <a:off x="8661782" y="981793"/>
            <a:ext cx="934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3ED2CE"/>
                </a:solidFill>
                <a:highlight>
                  <a:srgbClr val="3ED2CE"/>
                </a:highlight>
                <a:latin typeface="Kartika" panose="02020503030404060203" pitchFamily="18" charset="0"/>
                <a:cs typeface="Kartika" panose="02020503030404060203" pitchFamily="18" charset="0"/>
              </a:rPr>
              <a:t>.</a:t>
            </a:r>
            <a:r>
              <a:rPr lang="en-GB" sz="1800" b="1" dirty="0">
                <a:solidFill>
                  <a:schemeClr val="bg1"/>
                </a:solidFill>
                <a:highlight>
                  <a:srgbClr val="3ED2CE"/>
                </a:highlight>
                <a:latin typeface="Kartika" panose="02020503030404060203" pitchFamily="18" charset="0"/>
                <a:cs typeface="Kartika" panose="02020503030404060203" pitchFamily="18" charset="0"/>
              </a:rPr>
              <a:t>2021</a:t>
            </a:r>
            <a:r>
              <a:rPr lang="en-GB" sz="1800" b="1" dirty="0">
                <a:solidFill>
                  <a:srgbClr val="3ED2CE"/>
                </a:solidFill>
                <a:highlight>
                  <a:srgbClr val="3ED2CE"/>
                </a:highlight>
                <a:latin typeface="Kartika" panose="02020503030404060203" pitchFamily="18" charset="0"/>
                <a:cs typeface="Kartika" panose="02020503030404060203" pitchFamily="18" charset="0"/>
              </a:rPr>
              <a:t>.</a:t>
            </a:r>
            <a:r>
              <a:rPr lang="en-GB" sz="1800" b="1" dirty="0">
                <a:highlight>
                  <a:srgbClr val="3ED2CE"/>
                </a:highlight>
                <a:latin typeface="Kartika" panose="02020503030404060203" pitchFamily="18" charset="0"/>
                <a:cs typeface="Kartika" panose="02020503030404060203" pitchFamily="18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5982D3-B098-03EC-461F-3F8E687C1173}"/>
              </a:ext>
            </a:extLst>
          </p:cNvPr>
          <p:cNvSpPr txBox="1"/>
          <p:nvPr/>
        </p:nvSpPr>
        <p:spPr>
          <a:xfrm>
            <a:off x="4395459" y="1980843"/>
            <a:ext cx="1047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3ED2CE"/>
                </a:solidFill>
                <a:highlight>
                  <a:srgbClr val="3ED2CE"/>
                </a:highlight>
                <a:latin typeface="Kartika" panose="02020503030404060203" pitchFamily="18" charset="0"/>
                <a:cs typeface="Kartika" panose="02020503030404060203" pitchFamily="18" charset="0"/>
              </a:rPr>
              <a:t>.</a:t>
            </a:r>
            <a:r>
              <a:rPr lang="en-GB" sz="1800" b="1" dirty="0">
                <a:solidFill>
                  <a:schemeClr val="bg1"/>
                </a:solidFill>
                <a:highlight>
                  <a:srgbClr val="3ED2CE"/>
                </a:highlight>
                <a:latin typeface="Kartika" panose="02020503030404060203" pitchFamily="18" charset="0"/>
                <a:cs typeface="Kartika" panose="02020503030404060203" pitchFamily="18" charset="0"/>
              </a:rPr>
              <a:t>2020</a:t>
            </a:r>
            <a:r>
              <a:rPr lang="en-GB" sz="1800" b="1" dirty="0">
                <a:solidFill>
                  <a:srgbClr val="3ED2CE"/>
                </a:solidFill>
                <a:highlight>
                  <a:srgbClr val="3ED2CE"/>
                </a:highlight>
                <a:latin typeface="Kartika" panose="02020503030404060203" pitchFamily="18" charset="0"/>
                <a:cs typeface="Kartika" panose="02020503030404060203" pitchFamily="18" charset="0"/>
              </a:rPr>
              <a:t>.</a:t>
            </a:r>
            <a:r>
              <a:rPr lang="en-GB" sz="1800" b="1" dirty="0">
                <a:highlight>
                  <a:srgbClr val="3ED2CE"/>
                </a:highlight>
                <a:latin typeface="Kartika" panose="02020503030404060203" pitchFamily="18" charset="0"/>
                <a:cs typeface="Kartika" panose="02020503030404060203" pitchFamily="18" charset="0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7B2AA28-1C65-8C71-FDB8-D0590B05BA20}"/>
              </a:ext>
            </a:extLst>
          </p:cNvPr>
          <p:cNvSpPr txBox="1"/>
          <p:nvPr/>
        </p:nvSpPr>
        <p:spPr>
          <a:xfrm>
            <a:off x="774700" y="5111135"/>
            <a:ext cx="20565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latin typeface="+mj-lt"/>
              </a:rPr>
              <a:t>Digitalisation</a:t>
            </a:r>
            <a:r>
              <a:rPr lang="en-US" sz="1400" dirty="0">
                <a:latin typeface="+mj-lt"/>
              </a:rPr>
              <a:t> as a key pillar of effort to modernize and optimize the energy system as a whole in the EU</a:t>
            </a:r>
            <a:endParaRPr lang="en-GB" sz="1400" b="1" dirty="0">
              <a:latin typeface="+mj-lt"/>
              <a:cs typeface="Kartika" panose="02020503030404060203" pitchFamily="18" charset="0"/>
            </a:endParaRPr>
          </a:p>
        </p:txBody>
      </p:sp>
      <p:pic>
        <p:nvPicPr>
          <p:cNvPr id="3074" name="Picture 2" descr="National Data Strategy - GOV.UK">
            <a:extLst>
              <a:ext uri="{FF2B5EF4-FFF2-40B4-BE49-F238E27FC236}">
                <a16:creationId xmlns:a16="http://schemas.microsoft.com/office/drawing/2014/main" id="{A20B3170-8974-9854-F515-0522A2712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02" y="1988755"/>
            <a:ext cx="3316662" cy="2211108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767EA8-14FB-B0A2-871F-F2F41640D826}"/>
              </a:ext>
            </a:extLst>
          </p:cNvPr>
          <p:cNvSpPr txBox="1"/>
          <p:nvPr/>
        </p:nvSpPr>
        <p:spPr>
          <a:xfrm>
            <a:off x="4400474" y="2342601"/>
            <a:ext cx="168309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0B0C0C"/>
                </a:solidFill>
                <a:effectLst/>
                <a:latin typeface="+mj-lt"/>
              </a:rPr>
              <a:t>Recognise</a:t>
            </a:r>
            <a:r>
              <a:rPr lang="en-US" sz="1400" b="0" i="0" dirty="0">
                <a:solidFill>
                  <a:srgbClr val="0B0C0C"/>
                </a:solidFill>
                <a:effectLst/>
                <a:latin typeface="+mj-lt"/>
              </a:rPr>
              <a:t> the value of data for “aiding </a:t>
            </a:r>
            <a:r>
              <a:rPr lang="en-US" sz="1400" b="0" i="0" dirty="0" err="1">
                <a:solidFill>
                  <a:srgbClr val="0B0C0C"/>
                </a:solidFill>
                <a:effectLst/>
                <a:latin typeface="+mj-lt"/>
              </a:rPr>
              <a:t>decarbonisation</a:t>
            </a:r>
            <a:r>
              <a:rPr lang="en-US" sz="1400" b="0" i="0" dirty="0">
                <a:solidFill>
                  <a:srgbClr val="0B0C0C"/>
                </a:solidFill>
                <a:effectLst/>
                <a:latin typeface="+mj-lt"/>
              </a:rPr>
              <a:t> through smarter energy grids”</a:t>
            </a:r>
            <a:endParaRPr lang="en-GB" sz="14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E7DDE9-733B-4A43-F428-BE624B2CBE09}"/>
              </a:ext>
            </a:extLst>
          </p:cNvPr>
          <p:cNvSpPr txBox="1"/>
          <p:nvPr/>
        </p:nvSpPr>
        <p:spPr>
          <a:xfrm>
            <a:off x="2017134" y="4772546"/>
            <a:ext cx="1047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3ED2CE"/>
                </a:solidFill>
                <a:highlight>
                  <a:srgbClr val="3ED2CE"/>
                </a:highlight>
                <a:latin typeface="Kartika" panose="02020503030404060203" pitchFamily="18" charset="0"/>
                <a:cs typeface="Kartika" panose="02020503030404060203" pitchFamily="18" charset="0"/>
              </a:rPr>
              <a:t>.</a:t>
            </a:r>
            <a:r>
              <a:rPr lang="en-GB" sz="1800" b="1" dirty="0">
                <a:solidFill>
                  <a:schemeClr val="bg1"/>
                </a:solidFill>
                <a:highlight>
                  <a:srgbClr val="3ED2CE"/>
                </a:highlight>
                <a:latin typeface="Kartika" panose="02020503030404060203" pitchFamily="18" charset="0"/>
                <a:cs typeface="Kartika" panose="02020503030404060203" pitchFamily="18" charset="0"/>
              </a:rPr>
              <a:t>2020</a:t>
            </a:r>
            <a:r>
              <a:rPr lang="en-GB" sz="1800" b="1" dirty="0">
                <a:solidFill>
                  <a:srgbClr val="3ED2CE"/>
                </a:solidFill>
                <a:highlight>
                  <a:srgbClr val="3ED2CE"/>
                </a:highlight>
                <a:latin typeface="Kartika" panose="02020503030404060203" pitchFamily="18" charset="0"/>
                <a:cs typeface="Kartika" panose="02020503030404060203" pitchFamily="18" charset="0"/>
              </a:rPr>
              <a:t>.</a:t>
            </a:r>
            <a:r>
              <a:rPr lang="en-GB" sz="1800" b="1" dirty="0">
                <a:highlight>
                  <a:srgbClr val="3ED2CE"/>
                </a:highlight>
                <a:latin typeface="Kartika" panose="02020503030404060203" pitchFamily="18" charset="0"/>
                <a:cs typeface="Kartika" panose="02020503030404060203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1C764F-D4E3-A5F4-3BBA-7BFEB8586CE0}"/>
              </a:ext>
            </a:extLst>
          </p:cNvPr>
          <p:cNvSpPr txBox="1"/>
          <p:nvPr/>
        </p:nvSpPr>
        <p:spPr>
          <a:xfrm>
            <a:off x="6164419" y="5376558"/>
            <a:ext cx="5173685" cy="830997"/>
          </a:xfrm>
          <a:prstGeom prst="rect">
            <a:avLst/>
          </a:prstGeom>
          <a:solidFill>
            <a:srgbClr val="E7F9F9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E2E2E"/>
                </a:solidFill>
                <a:latin typeface="Arial Nova" panose="020B0504020202020204" pitchFamily="34" charset="0"/>
              </a:rPr>
              <a:t>N</a:t>
            </a:r>
            <a:r>
              <a:rPr lang="en-US" sz="1600" b="1" i="0" dirty="0">
                <a:solidFill>
                  <a:srgbClr val="2E2E2E"/>
                </a:solidFill>
                <a:effectLst/>
                <a:latin typeface="Arial Nova" panose="020B0504020202020204" pitchFamily="34" charset="0"/>
              </a:rPr>
              <a:t>eed to “assess </a:t>
            </a:r>
            <a:r>
              <a:rPr lang="en-US" sz="1600" dirty="0">
                <a:solidFill>
                  <a:srgbClr val="2E2E2E"/>
                </a:solidFill>
                <a:latin typeface="+mj-lt"/>
              </a:rPr>
              <a:t>[how to ensure that]</a:t>
            </a:r>
            <a:r>
              <a:rPr lang="en-US" sz="1600" i="0" dirty="0">
                <a:solidFill>
                  <a:srgbClr val="2E2E2E"/>
                </a:solidFill>
                <a:effectLst/>
                <a:latin typeface="+mj-lt"/>
              </a:rPr>
              <a:t> </a:t>
            </a:r>
            <a:r>
              <a:rPr lang="en-US" sz="1600" b="1" i="0" dirty="0" err="1">
                <a:solidFill>
                  <a:srgbClr val="2E2E2E"/>
                </a:solidFill>
                <a:effectLst/>
                <a:latin typeface="Arial Nova" panose="020B0504020202020204" pitchFamily="34" charset="0"/>
              </a:rPr>
              <a:t>digitalisation</a:t>
            </a:r>
            <a:r>
              <a:rPr lang="en-US" sz="1600" b="1" i="0" dirty="0">
                <a:solidFill>
                  <a:srgbClr val="2E2E2E"/>
                </a:solidFill>
                <a:effectLst/>
                <a:latin typeface="Arial Nova" panose="020B0504020202020204" pitchFamily="34" charset="0"/>
              </a:rPr>
              <a:t>, as a process at the core of smart energy transitions, is people-centric and inclusive” </a:t>
            </a:r>
            <a:r>
              <a:rPr lang="en-US" sz="160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(Sareen 2021)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544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4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3D74EC-A83B-DF3A-5146-E4D478309D79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solidFill>
            <a:srgbClr val="3ED2CE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5F0C42-C92E-79DC-9891-E742219C4AFE}"/>
              </a:ext>
            </a:extLst>
          </p:cNvPr>
          <p:cNvSpPr txBox="1">
            <a:spLocks/>
          </p:cNvSpPr>
          <p:nvPr/>
        </p:nvSpPr>
        <p:spPr>
          <a:xfrm>
            <a:off x="1524000" y="2754939"/>
            <a:ext cx="9144000" cy="134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 Nova" panose="020B050402020202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 Nova" panose="020B0504020202020204" pitchFamily="34" charset="0"/>
              </a:rPr>
              <a:t>Our research</a:t>
            </a:r>
          </a:p>
          <a:p>
            <a:pPr algn="ctr"/>
            <a:endParaRPr lang="en-US" sz="2800" b="1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3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88DA976-25FA-639E-38AC-ABBD03D5CACF}"/>
              </a:ext>
            </a:extLst>
          </p:cNvPr>
          <p:cNvSpPr/>
          <p:nvPr/>
        </p:nvSpPr>
        <p:spPr>
          <a:xfrm>
            <a:off x="2477471" y="2181109"/>
            <a:ext cx="3515747" cy="3517944"/>
          </a:xfrm>
          <a:prstGeom prst="ellipse">
            <a:avLst/>
          </a:prstGeom>
          <a:solidFill>
            <a:srgbClr val="FDC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Arial Nova" panose="020B05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8B4565-D553-D136-E101-7DB65D0E1261}"/>
              </a:ext>
            </a:extLst>
          </p:cNvPr>
          <p:cNvSpPr/>
          <p:nvPr/>
        </p:nvSpPr>
        <p:spPr>
          <a:xfrm>
            <a:off x="6458581" y="2181109"/>
            <a:ext cx="3515747" cy="3517944"/>
          </a:xfrm>
          <a:prstGeom prst="ellipse">
            <a:avLst/>
          </a:prstGeom>
          <a:solidFill>
            <a:srgbClr val="FDC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934DD-F824-87A7-6C21-408E64E046AD}"/>
              </a:ext>
            </a:extLst>
          </p:cNvPr>
          <p:cNvSpPr txBox="1"/>
          <p:nvPr/>
        </p:nvSpPr>
        <p:spPr>
          <a:xfrm>
            <a:off x="2711586" y="3162945"/>
            <a:ext cx="304751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Arial Nova" panose="020B0504020202020204" pitchFamily="34" charset="0"/>
              </a:rPr>
              <a:t>To explore the links between energy system </a:t>
            </a:r>
            <a:r>
              <a:rPr lang="en-US" sz="1900" b="1" dirty="0" err="1">
                <a:solidFill>
                  <a:schemeClr val="bg1"/>
                </a:solidFill>
                <a:latin typeface="Arial Nova" panose="020B0504020202020204" pitchFamily="34" charset="0"/>
              </a:rPr>
              <a:t>digitalisation</a:t>
            </a:r>
            <a:r>
              <a:rPr lang="en-US" sz="1900" b="1" dirty="0">
                <a:solidFill>
                  <a:schemeClr val="bg1"/>
                </a:solidFill>
                <a:latin typeface="Arial Nova" panose="020B0504020202020204" pitchFamily="34" charset="0"/>
              </a:rPr>
              <a:t>, digital exclusion, and energy poverty</a:t>
            </a:r>
            <a:endParaRPr lang="en-GB" sz="19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380851-D83D-9276-C2EC-C1FAE7426E3F}"/>
              </a:ext>
            </a:extLst>
          </p:cNvPr>
          <p:cNvSpPr txBox="1"/>
          <p:nvPr/>
        </p:nvSpPr>
        <p:spPr>
          <a:xfrm>
            <a:off x="6778543" y="2870557"/>
            <a:ext cx="2875822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Arial Nova" panose="020B0504020202020204" pitchFamily="34" charset="0"/>
              </a:rPr>
              <a:t>Sketch out agenda </a:t>
            </a:r>
          </a:p>
          <a:p>
            <a:pPr algn="ctr"/>
            <a:r>
              <a:rPr lang="en-US" sz="1900" b="1" dirty="0">
                <a:solidFill>
                  <a:schemeClr val="bg1"/>
                </a:solidFill>
                <a:latin typeface="Arial Nova" panose="020B0504020202020204" pitchFamily="34" charset="0"/>
              </a:rPr>
              <a:t>for understanding the risks, opportunities, and inequalities latent within the transition to a </a:t>
            </a:r>
            <a:r>
              <a:rPr lang="en-US" sz="1900" b="1" dirty="0" err="1">
                <a:solidFill>
                  <a:schemeClr val="bg1"/>
                </a:solidFill>
                <a:latin typeface="Arial Nova" panose="020B0504020202020204" pitchFamily="34" charset="0"/>
              </a:rPr>
              <a:t>digitalised</a:t>
            </a:r>
            <a:r>
              <a:rPr lang="en-US" sz="1900" b="1" dirty="0">
                <a:solidFill>
                  <a:schemeClr val="bg1"/>
                </a:solidFill>
                <a:latin typeface="Arial Nova" panose="020B0504020202020204" pitchFamily="34" charset="0"/>
              </a:rPr>
              <a:t> energy system</a:t>
            </a:r>
            <a:endParaRPr lang="en-GB" sz="19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1EBDEF-A7F2-F6F7-D505-A6D885C99750}"/>
              </a:ext>
            </a:extLst>
          </p:cNvPr>
          <p:cNvSpPr txBox="1">
            <a:spLocks/>
          </p:cNvSpPr>
          <p:nvPr/>
        </p:nvSpPr>
        <p:spPr>
          <a:xfrm>
            <a:off x="952500" y="579438"/>
            <a:ext cx="9144000" cy="134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latin typeface="Arial Nova" panose="020B0504020202020204" pitchFamily="34" charset="0"/>
            </a:endParaRPr>
          </a:p>
          <a:p>
            <a:r>
              <a:rPr lang="en-US" sz="2800" b="1" dirty="0" err="1">
                <a:latin typeface="Arial Nova" panose="020B0504020202020204" pitchFamily="34" charset="0"/>
              </a:rPr>
              <a:t>Digitalisation</a:t>
            </a:r>
            <a:r>
              <a:rPr lang="en-US" sz="2800" b="1" dirty="0">
                <a:latin typeface="Arial Nova" panose="020B0504020202020204" pitchFamily="34" charset="0"/>
              </a:rPr>
              <a:t> without detriment</a:t>
            </a:r>
          </a:p>
          <a:p>
            <a:r>
              <a:rPr lang="en-US" sz="2800" b="1" dirty="0">
                <a:solidFill>
                  <a:srgbClr val="3ED2CE"/>
                </a:solidFill>
                <a:latin typeface="Arial Nova" panose="020B0504020202020204" pitchFamily="34" charset="0"/>
              </a:rPr>
              <a:t>Aims of the research</a:t>
            </a:r>
          </a:p>
          <a:p>
            <a:endParaRPr lang="en-US" sz="2800" b="1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0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A3B7122-8546-92D8-C8FB-D993793AD755}"/>
              </a:ext>
            </a:extLst>
          </p:cNvPr>
          <p:cNvSpPr txBox="1"/>
          <p:nvPr/>
        </p:nvSpPr>
        <p:spPr>
          <a:xfrm>
            <a:off x="6741040" y="4764920"/>
            <a:ext cx="4805917" cy="1180214"/>
          </a:xfrm>
          <a:prstGeom prst="rect">
            <a:avLst/>
          </a:prstGeom>
          <a:solidFill>
            <a:srgbClr val="E7F9F9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8BD89-323C-3801-41D0-6627F9AFBE84}"/>
              </a:ext>
            </a:extLst>
          </p:cNvPr>
          <p:cNvSpPr txBox="1"/>
          <p:nvPr/>
        </p:nvSpPr>
        <p:spPr>
          <a:xfrm>
            <a:off x="952500" y="1793952"/>
            <a:ext cx="5288812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Current frameworks for understanding energy demand often overlook how </a:t>
            </a:r>
            <a:r>
              <a:rPr lang="en-US" i="1" dirty="0">
                <a:latin typeface="+mj-lt"/>
              </a:rPr>
              <a:t>“energy use occurs in places such as homes, workplaces and communities in which complex webs of social relations already exist”</a:t>
            </a:r>
          </a:p>
          <a:p>
            <a:endParaRPr lang="en-US" sz="700" i="1" dirty="0">
              <a:latin typeface="+mj-lt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Hargreaves and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Middlemiss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(2020: 196)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i="1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Social relations framing useful for thinking about digital-energy inequalities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D0420E-7F87-AAFC-C6E0-45D8059D6850}"/>
              </a:ext>
            </a:extLst>
          </p:cNvPr>
          <p:cNvSpPr txBox="1"/>
          <p:nvPr/>
        </p:nvSpPr>
        <p:spPr>
          <a:xfrm>
            <a:off x="7868326" y="1964791"/>
            <a:ext cx="3476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 Nova" panose="020B0504020202020204" pitchFamily="34" charset="0"/>
              </a:rPr>
              <a:t>Family &amp; friends</a:t>
            </a:r>
            <a:endParaRPr lang="en-GB" b="1" dirty="0">
              <a:latin typeface="Arial Nova" panose="020B05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B6A35E-01EC-99A9-1417-38B57564CBB9}"/>
              </a:ext>
            </a:extLst>
          </p:cNvPr>
          <p:cNvSpPr txBox="1"/>
          <p:nvPr/>
        </p:nvSpPr>
        <p:spPr>
          <a:xfrm>
            <a:off x="7868326" y="2832699"/>
            <a:ext cx="4122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 Nova" panose="020B0504020202020204" pitchFamily="34" charset="0"/>
              </a:rPr>
              <a:t>Communities &amp; agencies </a:t>
            </a:r>
          </a:p>
          <a:p>
            <a:r>
              <a:rPr lang="en-US" sz="1400" dirty="0">
                <a:latin typeface="+mj-lt"/>
              </a:rPr>
              <a:t>(landlords; energy companies; community groups)</a:t>
            </a:r>
            <a:endParaRPr lang="en-GB" sz="16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C2D449-250E-C683-601B-BB6E45EFE16A}"/>
              </a:ext>
            </a:extLst>
          </p:cNvPr>
          <p:cNvSpPr txBox="1"/>
          <p:nvPr/>
        </p:nvSpPr>
        <p:spPr>
          <a:xfrm>
            <a:off x="7868326" y="3912421"/>
            <a:ext cx="34768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 Nova" panose="020B0504020202020204" pitchFamily="34" charset="0"/>
              </a:rPr>
              <a:t>Identity </a:t>
            </a:r>
          </a:p>
          <a:p>
            <a:r>
              <a:rPr lang="en-US" sz="1400" dirty="0">
                <a:latin typeface="+mj-lt"/>
              </a:rPr>
              <a:t>(age, race, gender, class, disability)</a:t>
            </a:r>
            <a:endParaRPr lang="en-GB" sz="1400" dirty="0">
              <a:latin typeface="+mj-lt"/>
            </a:endParaRPr>
          </a:p>
        </p:txBody>
      </p:sp>
      <p:pic>
        <p:nvPicPr>
          <p:cNvPr id="17" name="Graphic 16" descr="Polaroid Pictures with solid fill">
            <a:extLst>
              <a:ext uri="{FF2B5EF4-FFF2-40B4-BE49-F238E27FC236}">
                <a16:creationId xmlns:a16="http://schemas.microsoft.com/office/drawing/2014/main" id="{3FEAFDBC-8BCD-940A-5002-6E24252F1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0208" y="1701618"/>
            <a:ext cx="895678" cy="895678"/>
          </a:xfrm>
          <a:prstGeom prst="rect">
            <a:avLst/>
          </a:prstGeom>
        </p:spPr>
      </p:pic>
      <p:pic>
        <p:nvPicPr>
          <p:cNvPr id="21" name="Graphic 20" descr="Document with solid fill">
            <a:extLst>
              <a:ext uri="{FF2B5EF4-FFF2-40B4-BE49-F238E27FC236}">
                <a16:creationId xmlns:a16="http://schemas.microsoft.com/office/drawing/2014/main" id="{E46B4A60-7DBD-3FBC-6637-26F5F4ACE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2917" y="2731326"/>
            <a:ext cx="892969" cy="892969"/>
          </a:xfrm>
          <a:prstGeom prst="rect">
            <a:avLst/>
          </a:prstGeom>
        </p:spPr>
      </p:pic>
      <p:pic>
        <p:nvPicPr>
          <p:cNvPr id="27" name="Graphic 26" descr="Group of people with solid fill">
            <a:extLst>
              <a:ext uri="{FF2B5EF4-FFF2-40B4-BE49-F238E27FC236}">
                <a16:creationId xmlns:a16="http://schemas.microsoft.com/office/drawing/2014/main" id="{FB4E1856-CF4C-B449-9A18-9498208A44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2917" y="3758325"/>
            <a:ext cx="892969" cy="892969"/>
          </a:xfrm>
          <a:prstGeom prst="rect">
            <a:avLst/>
          </a:prstGeom>
        </p:spPr>
      </p:pic>
      <p:pic>
        <p:nvPicPr>
          <p:cNvPr id="29" name="Graphic 28" descr="Qr Code with solid fill">
            <a:extLst>
              <a:ext uri="{FF2B5EF4-FFF2-40B4-BE49-F238E27FC236}">
                <a16:creationId xmlns:a16="http://schemas.microsoft.com/office/drawing/2014/main" id="{EF93D678-3346-8151-3AF2-0902458E34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75017" y="4908460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4C94E67-1995-92EE-BE52-1D694E59913A}"/>
              </a:ext>
            </a:extLst>
          </p:cNvPr>
          <p:cNvSpPr txBox="1"/>
          <p:nvPr/>
        </p:nvSpPr>
        <p:spPr>
          <a:xfrm>
            <a:off x="7868326" y="4992143"/>
            <a:ext cx="34768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 Nova" panose="020B0504020202020204" pitchFamily="34" charset="0"/>
              </a:rPr>
              <a:t>Infrastructure &amp; technology</a:t>
            </a:r>
          </a:p>
          <a:p>
            <a:r>
              <a:rPr lang="en-US" sz="1400" dirty="0">
                <a:latin typeface="+mj-lt"/>
              </a:rPr>
              <a:t>(digital systems, energy systems)</a:t>
            </a:r>
            <a:endParaRPr lang="en-GB" sz="1400" dirty="0"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E82C93B-2EBE-A3B6-659A-13DEF0B1B4C6}"/>
              </a:ext>
            </a:extLst>
          </p:cNvPr>
          <p:cNvSpPr txBox="1">
            <a:spLocks/>
          </p:cNvSpPr>
          <p:nvPr/>
        </p:nvSpPr>
        <p:spPr>
          <a:xfrm>
            <a:off x="952500" y="566738"/>
            <a:ext cx="9144000" cy="134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 Nova" panose="020B0504020202020204" pitchFamily="34" charset="0"/>
              </a:rPr>
              <a:t>Framing the research</a:t>
            </a:r>
          </a:p>
          <a:p>
            <a:r>
              <a:rPr lang="en-US" sz="2800" b="1" dirty="0">
                <a:solidFill>
                  <a:srgbClr val="3ED2CE"/>
                </a:solidFill>
                <a:latin typeface="Arial Nova" panose="020B0504020202020204" pitchFamily="34" charset="0"/>
              </a:rPr>
              <a:t>A social relations framework</a:t>
            </a:r>
            <a:endParaRPr lang="en-GB" sz="2800" b="1" dirty="0">
              <a:solidFill>
                <a:srgbClr val="3ED2CE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00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1518</Words>
  <Application>Microsoft Office PowerPoint</Application>
  <PresentationFormat>Widescreen</PresentationFormat>
  <Paragraphs>276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Nova</vt:lpstr>
      <vt:lpstr>Calibri</vt:lpstr>
      <vt:lpstr>Calibri Light</vt:lpstr>
      <vt:lpstr>Kartika</vt:lpstr>
      <vt:lpstr>Office Theme</vt:lpstr>
      <vt:lpstr>Digitalisation without detriment  A research agenda for digital inclusion in the future energy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Digitalisation without detriment  A research agenda for digital inclusion in the future energy system</dc:title>
  <dc:creator>Caitlin Robinson</dc:creator>
  <cp:lastModifiedBy>Caitlin Robinson</cp:lastModifiedBy>
  <cp:revision>1</cp:revision>
  <dcterms:created xsi:type="dcterms:W3CDTF">2022-06-28T08:52:32Z</dcterms:created>
  <dcterms:modified xsi:type="dcterms:W3CDTF">2022-06-29T15:13:57Z</dcterms:modified>
</cp:coreProperties>
</file>