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heme/themeOverride2.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7"/>
  </p:notesMasterIdLst>
  <p:handoutMasterIdLst>
    <p:handoutMasterId r:id="rId18"/>
  </p:handoutMasterIdLst>
  <p:sldIdLst>
    <p:sldId id="266" r:id="rId2"/>
    <p:sldId id="263" r:id="rId3"/>
    <p:sldId id="278" r:id="rId4"/>
    <p:sldId id="282" r:id="rId5"/>
    <p:sldId id="262" r:id="rId6"/>
    <p:sldId id="283" r:id="rId7"/>
    <p:sldId id="288" r:id="rId8"/>
    <p:sldId id="289" r:id="rId9"/>
    <p:sldId id="284" r:id="rId10"/>
    <p:sldId id="290" r:id="rId11"/>
    <p:sldId id="291" r:id="rId12"/>
    <p:sldId id="293" r:id="rId13"/>
    <p:sldId id="292" r:id="rId14"/>
    <p:sldId id="294" r:id="rId15"/>
    <p:sldId id="271" r:id="rId16"/>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UOS Stephenson" panose="02070503080000020004" pitchFamily="18" charset="0"/>
        <a:ea typeface="MS PGothic" panose="020B0600070205080204" pitchFamily="34" charset="-128"/>
        <a:cs typeface="+mn-cs"/>
      </a:defRPr>
    </a:lvl1pPr>
    <a:lvl2pPr marL="457200" algn="l" rtl="0" fontAlgn="base">
      <a:spcBef>
        <a:spcPct val="0"/>
      </a:spcBef>
      <a:spcAft>
        <a:spcPct val="0"/>
      </a:spcAft>
      <a:defRPr sz="2400" kern="1200">
        <a:solidFill>
          <a:schemeClr val="tx1"/>
        </a:solidFill>
        <a:latin typeface="TUOS Stephenson" panose="02070503080000020004" pitchFamily="18" charset="0"/>
        <a:ea typeface="MS PGothic" panose="020B0600070205080204" pitchFamily="34" charset="-128"/>
        <a:cs typeface="+mn-cs"/>
      </a:defRPr>
    </a:lvl2pPr>
    <a:lvl3pPr marL="914400" algn="l" rtl="0" fontAlgn="base">
      <a:spcBef>
        <a:spcPct val="0"/>
      </a:spcBef>
      <a:spcAft>
        <a:spcPct val="0"/>
      </a:spcAft>
      <a:defRPr sz="2400" kern="1200">
        <a:solidFill>
          <a:schemeClr val="tx1"/>
        </a:solidFill>
        <a:latin typeface="TUOS Stephenson" panose="02070503080000020004" pitchFamily="18" charset="0"/>
        <a:ea typeface="MS PGothic" panose="020B0600070205080204" pitchFamily="34" charset="-128"/>
        <a:cs typeface="+mn-cs"/>
      </a:defRPr>
    </a:lvl3pPr>
    <a:lvl4pPr marL="1371600" algn="l" rtl="0" fontAlgn="base">
      <a:spcBef>
        <a:spcPct val="0"/>
      </a:spcBef>
      <a:spcAft>
        <a:spcPct val="0"/>
      </a:spcAft>
      <a:defRPr sz="2400" kern="1200">
        <a:solidFill>
          <a:schemeClr val="tx1"/>
        </a:solidFill>
        <a:latin typeface="TUOS Stephenson" panose="02070503080000020004" pitchFamily="18" charset="0"/>
        <a:ea typeface="MS PGothic" panose="020B0600070205080204" pitchFamily="34" charset="-128"/>
        <a:cs typeface="+mn-cs"/>
      </a:defRPr>
    </a:lvl4pPr>
    <a:lvl5pPr marL="1828800" algn="l" rtl="0" fontAlgn="base">
      <a:spcBef>
        <a:spcPct val="0"/>
      </a:spcBef>
      <a:spcAft>
        <a:spcPct val="0"/>
      </a:spcAft>
      <a:defRPr sz="2400" kern="1200">
        <a:solidFill>
          <a:schemeClr val="tx1"/>
        </a:solidFill>
        <a:latin typeface="TUOS Stephenson" panose="02070503080000020004" pitchFamily="18"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TUOS Stephenson" panose="02070503080000020004" pitchFamily="18"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TUOS Stephenson" panose="02070503080000020004" pitchFamily="18"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TUOS Stephenson" panose="02070503080000020004" pitchFamily="18"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TUOS Stephenson" panose="020705030800000200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DF7101B8-B090-48B2-A206-964F3494EB6A}">
          <p14:sldIdLst>
            <p14:sldId id="266"/>
            <p14:sldId id="263"/>
            <p14:sldId id="278"/>
            <p14:sldId id="282"/>
            <p14:sldId id="262"/>
            <p14:sldId id="283"/>
            <p14:sldId id="288"/>
            <p14:sldId id="289"/>
            <p14:sldId id="284"/>
            <p14:sldId id="290"/>
            <p14:sldId id="291"/>
            <p14:sldId id="293"/>
            <p14:sldId id="292"/>
            <p14:sldId id="294"/>
          </p14:sldIdLst>
        </p14:section>
        <p14:section name="Untitled Section" id="{4DFF700D-5B91-4DFA-A64D-6433E31653C7}">
          <p14:sldIdLst>
            <p14:sldId id="27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196F"/>
    <a:srgbClr val="02FF00"/>
    <a:srgbClr val="00FF00"/>
    <a:srgbClr val="FF0000"/>
    <a:srgbClr val="0099CC"/>
    <a:srgbClr val="0099FF"/>
    <a:srgbClr val="33669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C99AA4-B23F-4AF3-9852-ECBD4E423D52}" v="51" dt="2022-07-05T16:54:24.7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668" autoAdjust="0"/>
    <p:restoredTop sz="88969" autoAdjust="0"/>
  </p:normalViewPr>
  <p:slideViewPr>
    <p:cSldViewPr>
      <p:cViewPr>
        <p:scale>
          <a:sx n="90" d="100"/>
          <a:sy n="90" d="100"/>
        </p:scale>
        <p:origin x="1812" y="2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ippa Hughes" userId="2d20010ae00f418c" providerId="LiveId" clId="{16C99AA4-B23F-4AF3-9852-ECBD4E423D52}"/>
    <pc:docChg chg="undo custSel addSld delSld modSld sldOrd modSection">
      <pc:chgData name="Philippa Hughes" userId="2d20010ae00f418c" providerId="LiveId" clId="{16C99AA4-B23F-4AF3-9852-ECBD4E423D52}" dt="2022-07-05T16:54:58.201" v="4460" actId="2"/>
      <pc:docMkLst>
        <pc:docMk/>
      </pc:docMkLst>
      <pc:sldChg chg="modSp mod">
        <pc:chgData name="Philippa Hughes" userId="2d20010ae00f418c" providerId="LiveId" clId="{16C99AA4-B23F-4AF3-9852-ECBD4E423D52}" dt="2022-07-05T14:47:23.772" v="2300" actId="1076"/>
        <pc:sldMkLst>
          <pc:docMk/>
          <pc:sldMk cId="0" sldId="262"/>
        </pc:sldMkLst>
        <pc:spChg chg="mod">
          <ac:chgData name="Philippa Hughes" userId="2d20010ae00f418c" providerId="LiveId" clId="{16C99AA4-B23F-4AF3-9852-ECBD4E423D52}" dt="2022-07-05T14:22:21.039" v="1382" actId="20577"/>
          <ac:spMkLst>
            <pc:docMk/>
            <pc:sldMk cId="0" sldId="262"/>
            <ac:spMk id="5125" creationId="{00000000-0000-0000-0000-000000000000}"/>
          </ac:spMkLst>
        </pc:spChg>
        <pc:spChg chg="mod">
          <ac:chgData name="Philippa Hughes" userId="2d20010ae00f418c" providerId="LiveId" clId="{16C99AA4-B23F-4AF3-9852-ECBD4E423D52}" dt="2022-07-05T14:47:23.772" v="2300" actId="1076"/>
          <ac:spMkLst>
            <pc:docMk/>
            <pc:sldMk cId="0" sldId="262"/>
            <ac:spMk id="5126" creationId="{00000000-0000-0000-0000-000000000000}"/>
          </ac:spMkLst>
        </pc:spChg>
      </pc:sldChg>
      <pc:sldChg chg="addSp delSp modSp mod modNotesTx">
        <pc:chgData name="Philippa Hughes" userId="2d20010ae00f418c" providerId="LiveId" clId="{16C99AA4-B23F-4AF3-9852-ECBD4E423D52}" dt="2022-07-05T14:29:11.570" v="1561" actId="207"/>
        <pc:sldMkLst>
          <pc:docMk/>
          <pc:sldMk cId="0" sldId="263"/>
        </pc:sldMkLst>
        <pc:spChg chg="add del mod">
          <ac:chgData name="Philippa Hughes" userId="2d20010ae00f418c" providerId="LiveId" clId="{16C99AA4-B23F-4AF3-9852-ECBD4E423D52}" dt="2022-07-05T14:07:15.236" v="372" actId="478"/>
          <ac:spMkLst>
            <pc:docMk/>
            <pc:sldMk cId="0" sldId="263"/>
            <ac:spMk id="2" creationId="{1D50BAE1-796B-53B8-5EE0-BDB9971B66A0}"/>
          </ac:spMkLst>
        </pc:spChg>
        <pc:spChg chg="mod">
          <ac:chgData name="Philippa Hughes" userId="2d20010ae00f418c" providerId="LiveId" clId="{16C99AA4-B23F-4AF3-9852-ECBD4E423D52}" dt="2022-07-05T14:29:11.570" v="1561" actId="207"/>
          <ac:spMkLst>
            <pc:docMk/>
            <pc:sldMk cId="0" sldId="263"/>
            <ac:spMk id="6150" creationId="{00000000-0000-0000-0000-000000000000}"/>
          </ac:spMkLst>
        </pc:spChg>
        <pc:spChg chg="del mod">
          <ac:chgData name="Philippa Hughes" userId="2d20010ae00f418c" providerId="LiveId" clId="{16C99AA4-B23F-4AF3-9852-ECBD4E423D52}" dt="2022-07-05T14:07:11.341" v="371" actId="478"/>
          <ac:spMkLst>
            <pc:docMk/>
            <pc:sldMk cId="0" sldId="263"/>
            <ac:spMk id="6151" creationId="{00000000-0000-0000-0000-000000000000}"/>
          </ac:spMkLst>
        </pc:spChg>
      </pc:sldChg>
      <pc:sldChg chg="del">
        <pc:chgData name="Philippa Hughes" userId="2d20010ae00f418c" providerId="LiveId" clId="{16C99AA4-B23F-4AF3-9852-ECBD4E423D52}" dt="2022-07-05T14:22:28.729" v="1384" actId="2696"/>
        <pc:sldMkLst>
          <pc:docMk/>
          <pc:sldMk cId="0" sldId="264"/>
        </pc:sldMkLst>
      </pc:sldChg>
      <pc:sldChg chg="modSp mod">
        <pc:chgData name="Philippa Hughes" userId="2d20010ae00f418c" providerId="LiveId" clId="{16C99AA4-B23F-4AF3-9852-ECBD4E423D52}" dt="2022-07-05T14:28:25.206" v="1557" actId="1076"/>
        <pc:sldMkLst>
          <pc:docMk/>
          <pc:sldMk cId="0" sldId="266"/>
        </pc:sldMkLst>
        <pc:spChg chg="mod">
          <ac:chgData name="Philippa Hughes" userId="2d20010ae00f418c" providerId="LiveId" clId="{16C99AA4-B23F-4AF3-9852-ECBD4E423D52}" dt="2022-07-05T14:04:58.893" v="123" actId="20577"/>
          <ac:spMkLst>
            <pc:docMk/>
            <pc:sldMk cId="0" sldId="266"/>
            <ac:spMk id="3074" creationId="{00000000-0000-0000-0000-000000000000}"/>
          </ac:spMkLst>
        </pc:spChg>
        <pc:spChg chg="mod">
          <ac:chgData name="Philippa Hughes" userId="2d20010ae00f418c" providerId="LiveId" clId="{16C99AA4-B23F-4AF3-9852-ECBD4E423D52}" dt="2022-07-05T14:28:25.206" v="1557" actId="1076"/>
          <ac:spMkLst>
            <pc:docMk/>
            <pc:sldMk cId="0" sldId="266"/>
            <ac:spMk id="3075" creationId="{00000000-0000-0000-0000-000000000000}"/>
          </ac:spMkLst>
        </pc:spChg>
      </pc:sldChg>
      <pc:sldChg chg="addSp modSp mod">
        <pc:chgData name="Philippa Hughes" userId="2d20010ae00f418c" providerId="LiveId" clId="{16C99AA4-B23F-4AF3-9852-ECBD4E423D52}" dt="2022-07-05T14:23:23.426" v="1466" actId="1076"/>
        <pc:sldMkLst>
          <pc:docMk/>
          <pc:sldMk cId="0" sldId="271"/>
        </pc:sldMkLst>
        <pc:spChg chg="add mod">
          <ac:chgData name="Philippa Hughes" userId="2d20010ae00f418c" providerId="LiveId" clId="{16C99AA4-B23F-4AF3-9852-ECBD4E423D52}" dt="2022-07-05T14:23:23.426" v="1466" actId="1076"/>
          <ac:spMkLst>
            <pc:docMk/>
            <pc:sldMk cId="0" sldId="271"/>
            <ac:spMk id="2" creationId="{F17BB211-05E8-BDD9-2772-DFCB6EB5860A}"/>
          </ac:spMkLst>
        </pc:spChg>
      </pc:sldChg>
      <pc:sldChg chg="del">
        <pc:chgData name="Philippa Hughes" userId="2d20010ae00f418c" providerId="LiveId" clId="{16C99AA4-B23F-4AF3-9852-ECBD4E423D52}" dt="2022-07-05T14:22:42.771" v="1387" actId="2696"/>
        <pc:sldMkLst>
          <pc:docMk/>
          <pc:sldMk cId="2646024641" sldId="273"/>
        </pc:sldMkLst>
      </pc:sldChg>
      <pc:sldChg chg="del">
        <pc:chgData name="Philippa Hughes" userId="2d20010ae00f418c" providerId="LiveId" clId="{16C99AA4-B23F-4AF3-9852-ECBD4E423D52}" dt="2022-07-05T14:22:32.892" v="1385" actId="2696"/>
        <pc:sldMkLst>
          <pc:docMk/>
          <pc:sldMk cId="1280898206" sldId="274"/>
        </pc:sldMkLst>
      </pc:sldChg>
      <pc:sldChg chg="del">
        <pc:chgData name="Philippa Hughes" userId="2d20010ae00f418c" providerId="LiveId" clId="{16C99AA4-B23F-4AF3-9852-ECBD4E423D52}" dt="2022-07-05T14:22:49.806" v="1390" actId="2696"/>
        <pc:sldMkLst>
          <pc:docMk/>
          <pc:sldMk cId="3303690185" sldId="275"/>
        </pc:sldMkLst>
      </pc:sldChg>
      <pc:sldChg chg="del">
        <pc:chgData name="Philippa Hughes" userId="2d20010ae00f418c" providerId="LiveId" clId="{16C99AA4-B23F-4AF3-9852-ECBD4E423D52}" dt="2022-07-05T14:22:45.907" v="1388" actId="2696"/>
        <pc:sldMkLst>
          <pc:docMk/>
          <pc:sldMk cId="153380644" sldId="276"/>
        </pc:sldMkLst>
      </pc:sldChg>
      <pc:sldChg chg="del">
        <pc:chgData name="Philippa Hughes" userId="2d20010ae00f418c" providerId="LiveId" clId="{16C99AA4-B23F-4AF3-9852-ECBD4E423D52}" dt="2022-07-05T14:22:38.397" v="1386" actId="2696"/>
        <pc:sldMkLst>
          <pc:docMk/>
          <pc:sldMk cId="2925034795" sldId="277"/>
        </pc:sldMkLst>
      </pc:sldChg>
      <pc:sldChg chg="modSp mod modNotesTx">
        <pc:chgData name="Philippa Hughes" userId="2d20010ae00f418c" providerId="LiveId" clId="{16C99AA4-B23F-4AF3-9852-ECBD4E423D52}" dt="2022-07-05T14:14:02.846" v="903" actId="20577"/>
        <pc:sldMkLst>
          <pc:docMk/>
          <pc:sldMk cId="6599022" sldId="278"/>
        </pc:sldMkLst>
        <pc:spChg chg="mod">
          <ac:chgData name="Philippa Hughes" userId="2d20010ae00f418c" providerId="LiveId" clId="{16C99AA4-B23F-4AF3-9852-ECBD4E423D52}" dt="2022-07-05T14:11:09.113" v="543" actId="20577"/>
          <ac:spMkLst>
            <pc:docMk/>
            <pc:sldMk cId="6599022" sldId="278"/>
            <ac:spMk id="6149" creationId="{00000000-0000-0000-0000-000000000000}"/>
          </ac:spMkLst>
        </pc:spChg>
        <pc:spChg chg="mod">
          <ac:chgData name="Philippa Hughes" userId="2d20010ae00f418c" providerId="LiveId" clId="{16C99AA4-B23F-4AF3-9852-ECBD4E423D52}" dt="2022-07-05T14:13:41.302" v="788" actId="313"/>
          <ac:spMkLst>
            <pc:docMk/>
            <pc:sldMk cId="6599022" sldId="278"/>
            <ac:spMk id="6150" creationId="{00000000-0000-0000-0000-000000000000}"/>
          </ac:spMkLst>
        </pc:spChg>
      </pc:sldChg>
      <pc:sldChg chg="del">
        <pc:chgData name="Philippa Hughes" userId="2d20010ae00f418c" providerId="LiveId" clId="{16C99AA4-B23F-4AF3-9852-ECBD4E423D52}" dt="2022-07-05T14:22:47.733" v="1389" actId="2696"/>
        <pc:sldMkLst>
          <pc:docMk/>
          <pc:sldMk cId="2995622995" sldId="281"/>
        </pc:sldMkLst>
      </pc:sldChg>
      <pc:sldChg chg="addSp delSp modSp new mod modNotesTx">
        <pc:chgData name="Philippa Hughes" userId="2d20010ae00f418c" providerId="LiveId" clId="{16C99AA4-B23F-4AF3-9852-ECBD4E423D52}" dt="2022-07-05T14:22:03.840" v="1369" actId="20577"/>
        <pc:sldMkLst>
          <pc:docMk/>
          <pc:sldMk cId="2414770873" sldId="282"/>
        </pc:sldMkLst>
        <pc:spChg chg="mod">
          <ac:chgData name="Philippa Hughes" userId="2d20010ae00f418c" providerId="LiveId" clId="{16C99AA4-B23F-4AF3-9852-ECBD4E423D52}" dt="2022-07-05T14:16:33.914" v="938" actId="20577"/>
          <ac:spMkLst>
            <pc:docMk/>
            <pc:sldMk cId="2414770873" sldId="282"/>
            <ac:spMk id="2" creationId="{68F3B971-9016-9C87-1E62-9222838A634F}"/>
          </ac:spMkLst>
        </pc:spChg>
        <pc:spChg chg="del">
          <ac:chgData name="Philippa Hughes" userId="2d20010ae00f418c" providerId="LiveId" clId="{16C99AA4-B23F-4AF3-9852-ECBD4E423D52}" dt="2022-07-05T14:14:47.385" v="906" actId="478"/>
          <ac:spMkLst>
            <pc:docMk/>
            <pc:sldMk cId="2414770873" sldId="282"/>
            <ac:spMk id="3" creationId="{AC4F9C34-40D5-3D64-A246-B7F77916B6DC}"/>
          </ac:spMkLst>
        </pc:spChg>
        <pc:spChg chg="del">
          <ac:chgData name="Philippa Hughes" userId="2d20010ae00f418c" providerId="LiveId" clId="{16C99AA4-B23F-4AF3-9852-ECBD4E423D52}" dt="2022-07-05T14:14:48.602" v="907" actId="478"/>
          <ac:spMkLst>
            <pc:docMk/>
            <pc:sldMk cId="2414770873" sldId="282"/>
            <ac:spMk id="4" creationId="{E32DCD93-8F6B-F928-18ED-DBC1E2F1766A}"/>
          </ac:spMkLst>
        </pc:spChg>
        <pc:spChg chg="mod">
          <ac:chgData name="Philippa Hughes" userId="2d20010ae00f418c" providerId="LiveId" clId="{16C99AA4-B23F-4AF3-9852-ECBD4E423D52}" dt="2022-07-05T14:15:10.610" v="912" actId="207"/>
          <ac:spMkLst>
            <pc:docMk/>
            <pc:sldMk cId="2414770873" sldId="282"/>
            <ac:spMk id="9" creationId="{D60D12B8-BCC6-4065-26C9-A51E23D3E3E4}"/>
          </ac:spMkLst>
        </pc:spChg>
        <pc:spChg chg="mod">
          <ac:chgData name="Philippa Hughes" userId="2d20010ae00f418c" providerId="LiveId" clId="{16C99AA4-B23F-4AF3-9852-ECBD4E423D52}" dt="2022-07-05T14:15:10.610" v="912" actId="207"/>
          <ac:spMkLst>
            <pc:docMk/>
            <pc:sldMk cId="2414770873" sldId="282"/>
            <ac:spMk id="12" creationId="{DA911D07-FD56-D9B3-6A49-CF2BDBF4A79E}"/>
          </ac:spMkLst>
        </pc:spChg>
        <pc:spChg chg="mod">
          <ac:chgData name="Philippa Hughes" userId="2d20010ae00f418c" providerId="LiveId" clId="{16C99AA4-B23F-4AF3-9852-ECBD4E423D52}" dt="2022-07-05T14:15:10.610" v="912" actId="207"/>
          <ac:spMkLst>
            <pc:docMk/>
            <pc:sldMk cId="2414770873" sldId="282"/>
            <ac:spMk id="13" creationId="{23D08349-C9B7-49E8-31A0-B510E1F8C1C0}"/>
          </ac:spMkLst>
        </pc:spChg>
        <pc:spChg chg="mod">
          <ac:chgData name="Philippa Hughes" userId="2d20010ae00f418c" providerId="LiveId" clId="{16C99AA4-B23F-4AF3-9852-ECBD4E423D52}" dt="2022-07-05T14:22:03.840" v="1369" actId="20577"/>
          <ac:spMkLst>
            <pc:docMk/>
            <pc:sldMk cId="2414770873" sldId="282"/>
            <ac:spMk id="14" creationId="{F8651ED3-E466-3487-0520-8091503B0543}"/>
          </ac:spMkLst>
        </pc:spChg>
        <pc:spChg chg="mod">
          <ac:chgData name="Philippa Hughes" userId="2d20010ae00f418c" providerId="LiveId" clId="{16C99AA4-B23F-4AF3-9852-ECBD4E423D52}" dt="2022-07-05T14:15:10.610" v="912" actId="207"/>
          <ac:spMkLst>
            <pc:docMk/>
            <pc:sldMk cId="2414770873" sldId="282"/>
            <ac:spMk id="15" creationId="{45124AB4-EF37-DEDD-CDBD-D82433539D31}"/>
          </ac:spMkLst>
        </pc:spChg>
        <pc:spChg chg="mod">
          <ac:chgData name="Philippa Hughes" userId="2d20010ae00f418c" providerId="LiveId" clId="{16C99AA4-B23F-4AF3-9852-ECBD4E423D52}" dt="2022-07-05T14:15:10.610" v="912" actId="207"/>
          <ac:spMkLst>
            <pc:docMk/>
            <pc:sldMk cId="2414770873" sldId="282"/>
            <ac:spMk id="18" creationId="{82C2766F-C24B-5ACF-6DE0-980160C572D4}"/>
          </ac:spMkLst>
        </pc:spChg>
        <pc:spChg chg="mod">
          <ac:chgData name="Philippa Hughes" userId="2d20010ae00f418c" providerId="LiveId" clId="{16C99AA4-B23F-4AF3-9852-ECBD4E423D52}" dt="2022-07-05T14:16:21.627" v="922" actId="1076"/>
          <ac:spMkLst>
            <pc:docMk/>
            <pc:sldMk cId="2414770873" sldId="282"/>
            <ac:spMk id="19" creationId="{A8B2CD18-1C07-9259-B4AD-BE78EBE5DD6D}"/>
          </ac:spMkLst>
        </pc:spChg>
        <pc:spChg chg="mod">
          <ac:chgData name="Philippa Hughes" userId="2d20010ae00f418c" providerId="LiveId" clId="{16C99AA4-B23F-4AF3-9852-ECBD4E423D52}" dt="2022-07-05T14:16:21.627" v="922" actId="1076"/>
          <ac:spMkLst>
            <pc:docMk/>
            <pc:sldMk cId="2414770873" sldId="282"/>
            <ac:spMk id="20" creationId="{230966B6-3A93-7F74-6851-B814F4463F16}"/>
          </ac:spMkLst>
        </pc:spChg>
        <pc:spChg chg="mod">
          <ac:chgData name="Philippa Hughes" userId="2d20010ae00f418c" providerId="LiveId" clId="{16C99AA4-B23F-4AF3-9852-ECBD4E423D52}" dt="2022-07-05T14:16:21.627" v="922" actId="1076"/>
          <ac:spMkLst>
            <pc:docMk/>
            <pc:sldMk cId="2414770873" sldId="282"/>
            <ac:spMk id="21" creationId="{0A59A8C5-67ED-AEE5-1820-C115E7D8F885}"/>
          </ac:spMkLst>
        </pc:spChg>
        <pc:spChg chg="mod">
          <ac:chgData name="Philippa Hughes" userId="2d20010ae00f418c" providerId="LiveId" clId="{16C99AA4-B23F-4AF3-9852-ECBD4E423D52}" dt="2022-07-05T14:17:56.477" v="1078" actId="1076"/>
          <ac:spMkLst>
            <pc:docMk/>
            <pc:sldMk cId="2414770873" sldId="282"/>
            <ac:spMk id="22" creationId="{C24F8DED-3402-6847-7D72-794A07518AAE}"/>
          </ac:spMkLst>
        </pc:spChg>
        <pc:spChg chg="mod">
          <ac:chgData name="Philippa Hughes" userId="2d20010ae00f418c" providerId="LiveId" clId="{16C99AA4-B23F-4AF3-9852-ECBD4E423D52}" dt="2022-07-05T14:15:10.610" v="912" actId="207"/>
          <ac:spMkLst>
            <pc:docMk/>
            <pc:sldMk cId="2414770873" sldId="282"/>
            <ac:spMk id="23" creationId="{FA2C952D-DEFB-A5EC-5304-8C7338356133}"/>
          </ac:spMkLst>
        </pc:spChg>
        <pc:spChg chg="mod">
          <ac:chgData name="Philippa Hughes" userId="2d20010ae00f418c" providerId="LiveId" clId="{16C99AA4-B23F-4AF3-9852-ECBD4E423D52}" dt="2022-07-05T14:15:19.467" v="913" actId="1076"/>
          <ac:spMkLst>
            <pc:docMk/>
            <pc:sldMk cId="2414770873" sldId="282"/>
            <ac:spMk id="24" creationId="{20056325-0A70-A306-B348-F4988DB42C73}"/>
          </ac:spMkLst>
        </pc:spChg>
        <pc:spChg chg="mod">
          <ac:chgData name="Philippa Hughes" userId="2d20010ae00f418c" providerId="LiveId" clId="{16C99AA4-B23F-4AF3-9852-ECBD4E423D52}" dt="2022-07-05T14:15:10.610" v="912" actId="207"/>
          <ac:spMkLst>
            <pc:docMk/>
            <pc:sldMk cId="2414770873" sldId="282"/>
            <ac:spMk id="25" creationId="{F2AB33C2-CBFA-4ACE-FDE7-3CB114A89964}"/>
          </ac:spMkLst>
        </pc:spChg>
        <pc:spChg chg="mod">
          <ac:chgData name="Philippa Hughes" userId="2d20010ae00f418c" providerId="LiveId" clId="{16C99AA4-B23F-4AF3-9852-ECBD4E423D52}" dt="2022-07-05T14:15:10.610" v="912" actId="207"/>
          <ac:spMkLst>
            <pc:docMk/>
            <pc:sldMk cId="2414770873" sldId="282"/>
            <ac:spMk id="26" creationId="{F6D91A62-CB1D-9548-B731-F021956E3363}"/>
          </ac:spMkLst>
        </pc:spChg>
        <pc:spChg chg="mod">
          <ac:chgData name="Philippa Hughes" userId="2d20010ae00f418c" providerId="LiveId" clId="{16C99AA4-B23F-4AF3-9852-ECBD4E423D52}" dt="2022-07-05T14:17:53.735" v="1077" actId="1076"/>
          <ac:spMkLst>
            <pc:docMk/>
            <pc:sldMk cId="2414770873" sldId="282"/>
            <ac:spMk id="27" creationId="{A0B8DA64-DD1B-CF2D-8F7F-DA93541E02F0}"/>
          </ac:spMkLst>
        </pc:spChg>
        <pc:spChg chg="mod">
          <ac:chgData name="Philippa Hughes" userId="2d20010ae00f418c" providerId="LiveId" clId="{16C99AA4-B23F-4AF3-9852-ECBD4E423D52}" dt="2022-07-05T14:15:10.610" v="912" actId="207"/>
          <ac:spMkLst>
            <pc:docMk/>
            <pc:sldMk cId="2414770873" sldId="282"/>
            <ac:spMk id="28" creationId="{C88AE51A-14E3-23F3-D8C9-9923CF0F310D}"/>
          </ac:spMkLst>
        </pc:spChg>
        <pc:spChg chg="mod">
          <ac:chgData name="Philippa Hughes" userId="2d20010ae00f418c" providerId="LiveId" clId="{16C99AA4-B23F-4AF3-9852-ECBD4E423D52}" dt="2022-07-05T14:15:10.610" v="912" actId="207"/>
          <ac:spMkLst>
            <pc:docMk/>
            <pc:sldMk cId="2414770873" sldId="282"/>
            <ac:spMk id="29" creationId="{845CB44E-A64C-FFD9-F68E-5DD5EB392ECE}"/>
          </ac:spMkLst>
        </pc:spChg>
        <pc:spChg chg="mod">
          <ac:chgData name="Philippa Hughes" userId="2d20010ae00f418c" providerId="LiveId" clId="{16C99AA4-B23F-4AF3-9852-ECBD4E423D52}" dt="2022-07-05T14:15:10.610" v="912" actId="207"/>
          <ac:spMkLst>
            <pc:docMk/>
            <pc:sldMk cId="2414770873" sldId="282"/>
            <ac:spMk id="30" creationId="{9E1C3C4F-E570-BD1E-B667-84F921FA33C6}"/>
          </ac:spMkLst>
        </pc:spChg>
        <pc:spChg chg="mod">
          <ac:chgData name="Philippa Hughes" userId="2d20010ae00f418c" providerId="LiveId" clId="{16C99AA4-B23F-4AF3-9852-ECBD4E423D52}" dt="2022-07-05T14:15:10.610" v="912" actId="207"/>
          <ac:spMkLst>
            <pc:docMk/>
            <pc:sldMk cId="2414770873" sldId="282"/>
            <ac:spMk id="31" creationId="{5A2CBED2-4BC8-E837-2FA1-91688D94FD1D}"/>
          </ac:spMkLst>
        </pc:spChg>
        <pc:spChg chg="add mod">
          <ac:chgData name="Philippa Hughes" userId="2d20010ae00f418c" providerId="LiveId" clId="{16C99AA4-B23F-4AF3-9852-ECBD4E423D52}" dt="2022-07-05T14:21:36.279" v="1326" actId="1076"/>
          <ac:spMkLst>
            <pc:docMk/>
            <pc:sldMk cId="2414770873" sldId="282"/>
            <ac:spMk id="32" creationId="{8F7F090E-A4D0-77F9-F468-F7B15F39B612}"/>
          </ac:spMkLst>
        </pc:spChg>
        <pc:spChg chg="add mod">
          <ac:chgData name="Philippa Hughes" userId="2d20010ae00f418c" providerId="LiveId" clId="{16C99AA4-B23F-4AF3-9852-ECBD4E423D52}" dt="2022-07-05T14:21:36.279" v="1326" actId="1076"/>
          <ac:spMkLst>
            <pc:docMk/>
            <pc:sldMk cId="2414770873" sldId="282"/>
            <ac:spMk id="33" creationId="{FE9F9356-031A-DA17-76A9-A0C3053E2455}"/>
          </ac:spMkLst>
        </pc:spChg>
        <pc:spChg chg="add mod">
          <ac:chgData name="Philippa Hughes" userId="2d20010ae00f418c" providerId="LiveId" clId="{16C99AA4-B23F-4AF3-9852-ECBD4E423D52}" dt="2022-07-05T14:21:36.279" v="1326" actId="1076"/>
          <ac:spMkLst>
            <pc:docMk/>
            <pc:sldMk cId="2414770873" sldId="282"/>
            <ac:spMk id="34" creationId="{87FA7E25-2C36-8710-2DE6-858C97F07B6C}"/>
          </ac:spMkLst>
        </pc:spChg>
        <pc:grpChg chg="add mod">
          <ac:chgData name="Philippa Hughes" userId="2d20010ae00f418c" providerId="LiveId" clId="{16C99AA4-B23F-4AF3-9852-ECBD4E423D52}" dt="2022-07-05T14:21:36.279" v="1326" actId="1076"/>
          <ac:grpSpMkLst>
            <pc:docMk/>
            <pc:sldMk cId="2414770873" sldId="282"/>
            <ac:grpSpMk id="8" creationId="{7B59422E-7B5C-5BEF-A183-07F611778B5D}"/>
          </ac:grpSpMkLst>
        </pc:grpChg>
        <pc:grpChg chg="mod">
          <ac:chgData name="Philippa Hughes" userId="2d20010ae00f418c" providerId="LiveId" clId="{16C99AA4-B23F-4AF3-9852-ECBD4E423D52}" dt="2022-07-05T14:14:43.571" v="905"/>
          <ac:grpSpMkLst>
            <pc:docMk/>
            <pc:sldMk cId="2414770873" sldId="282"/>
            <ac:grpSpMk id="10" creationId="{291B2F6D-F2A6-9B2F-9C77-D3509347115C}"/>
          </ac:grpSpMkLst>
        </pc:grpChg>
        <pc:grpChg chg="mod">
          <ac:chgData name="Philippa Hughes" userId="2d20010ae00f418c" providerId="LiveId" clId="{16C99AA4-B23F-4AF3-9852-ECBD4E423D52}" dt="2022-07-05T14:14:43.571" v="905"/>
          <ac:grpSpMkLst>
            <pc:docMk/>
            <pc:sldMk cId="2414770873" sldId="282"/>
            <ac:grpSpMk id="11" creationId="{71E87B7B-ECE6-A788-14F3-BF2BFE980C43}"/>
          </ac:grpSpMkLst>
        </pc:grpChg>
        <pc:grpChg chg="mod">
          <ac:chgData name="Philippa Hughes" userId="2d20010ae00f418c" providerId="LiveId" clId="{16C99AA4-B23F-4AF3-9852-ECBD4E423D52}" dt="2022-07-05T14:14:43.571" v="905"/>
          <ac:grpSpMkLst>
            <pc:docMk/>
            <pc:sldMk cId="2414770873" sldId="282"/>
            <ac:grpSpMk id="16" creationId="{F472AFFC-A0C1-F6B2-647E-9A8B3EDB978D}"/>
          </ac:grpSpMkLst>
        </pc:grpChg>
        <pc:grpChg chg="mod">
          <ac:chgData name="Philippa Hughes" userId="2d20010ae00f418c" providerId="LiveId" clId="{16C99AA4-B23F-4AF3-9852-ECBD4E423D52}" dt="2022-07-05T14:14:43.571" v="905"/>
          <ac:grpSpMkLst>
            <pc:docMk/>
            <pc:sldMk cId="2414770873" sldId="282"/>
            <ac:grpSpMk id="17" creationId="{F997C7CC-9F17-E9AB-1A75-013CB1BC6B72}"/>
          </ac:grpSpMkLst>
        </pc:grpChg>
      </pc:sldChg>
      <pc:sldChg chg="modSp new mod">
        <pc:chgData name="Philippa Hughes" userId="2d20010ae00f418c" providerId="LiveId" clId="{16C99AA4-B23F-4AF3-9852-ECBD4E423D52}" dt="2022-07-05T15:19:32.072" v="2852" actId="1076"/>
        <pc:sldMkLst>
          <pc:docMk/>
          <pc:sldMk cId="378526668" sldId="283"/>
        </pc:sldMkLst>
        <pc:spChg chg="mod">
          <ac:chgData name="Philippa Hughes" userId="2d20010ae00f418c" providerId="LiveId" clId="{16C99AA4-B23F-4AF3-9852-ECBD4E423D52}" dt="2022-07-05T15:08:02.299" v="2355" actId="20577"/>
          <ac:spMkLst>
            <pc:docMk/>
            <pc:sldMk cId="378526668" sldId="283"/>
            <ac:spMk id="2" creationId="{1C31BAC1-45E9-C98E-75BD-4068CC3BB01F}"/>
          </ac:spMkLst>
        </pc:spChg>
        <pc:spChg chg="mod">
          <ac:chgData name="Philippa Hughes" userId="2d20010ae00f418c" providerId="LiveId" clId="{16C99AA4-B23F-4AF3-9852-ECBD4E423D52}" dt="2022-07-05T15:19:32.072" v="2852" actId="1076"/>
          <ac:spMkLst>
            <pc:docMk/>
            <pc:sldMk cId="378526668" sldId="283"/>
            <ac:spMk id="3" creationId="{44F031C5-0B92-DC77-2C8D-A4447DFE173C}"/>
          </ac:spMkLst>
        </pc:spChg>
      </pc:sldChg>
      <pc:sldChg chg="addSp modSp new mod">
        <pc:chgData name="Philippa Hughes" userId="2d20010ae00f418c" providerId="LiveId" clId="{16C99AA4-B23F-4AF3-9852-ECBD4E423D52}" dt="2022-07-05T14:38:50.376" v="1924" actId="313"/>
        <pc:sldMkLst>
          <pc:docMk/>
          <pc:sldMk cId="84176812" sldId="284"/>
        </pc:sldMkLst>
        <pc:spChg chg="mod">
          <ac:chgData name="Philippa Hughes" userId="2d20010ae00f418c" providerId="LiveId" clId="{16C99AA4-B23F-4AF3-9852-ECBD4E423D52}" dt="2022-07-05T14:27:09.170" v="1545" actId="20577"/>
          <ac:spMkLst>
            <pc:docMk/>
            <pc:sldMk cId="84176812" sldId="284"/>
            <ac:spMk id="2" creationId="{B6FA4BC7-1A2A-B10C-277D-5E6A28DC5C5F}"/>
          </ac:spMkLst>
        </pc:spChg>
        <pc:spChg chg="mod">
          <ac:chgData name="Philippa Hughes" userId="2d20010ae00f418c" providerId="LiveId" clId="{16C99AA4-B23F-4AF3-9852-ECBD4E423D52}" dt="2022-07-05T14:29:33.834" v="1565" actId="20577"/>
          <ac:spMkLst>
            <pc:docMk/>
            <pc:sldMk cId="84176812" sldId="284"/>
            <ac:spMk id="3" creationId="{A1AF298E-0A4D-38C3-8FE1-576635A2986B}"/>
          </ac:spMkLst>
        </pc:spChg>
        <pc:spChg chg="add mod">
          <ac:chgData name="Philippa Hughes" userId="2d20010ae00f418c" providerId="LiveId" clId="{16C99AA4-B23F-4AF3-9852-ECBD4E423D52}" dt="2022-07-05T14:30:53.254" v="1618" actId="14100"/>
          <ac:spMkLst>
            <pc:docMk/>
            <pc:sldMk cId="84176812" sldId="284"/>
            <ac:spMk id="7" creationId="{BC5EF5FB-6092-C83E-156B-77BDE93F1B92}"/>
          </ac:spMkLst>
        </pc:spChg>
        <pc:spChg chg="add mod">
          <ac:chgData name="Philippa Hughes" userId="2d20010ae00f418c" providerId="LiveId" clId="{16C99AA4-B23F-4AF3-9852-ECBD4E423D52}" dt="2022-07-05T14:31:02.028" v="1632" actId="20577"/>
          <ac:spMkLst>
            <pc:docMk/>
            <pc:sldMk cId="84176812" sldId="284"/>
            <ac:spMk id="8" creationId="{4A7949F1-9430-F4E2-9220-0EB069BD04B0}"/>
          </ac:spMkLst>
        </pc:spChg>
        <pc:spChg chg="add mod">
          <ac:chgData name="Philippa Hughes" userId="2d20010ae00f418c" providerId="LiveId" clId="{16C99AA4-B23F-4AF3-9852-ECBD4E423D52}" dt="2022-07-05T14:34:57.932" v="1694" actId="20577"/>
          <ac:spMkLst>
            <pc:docMk/>
            <pc:sldMk cId="84176812" sldId="284"/>
            <ac:spMk id="9" creationId="{EFFEB377-362B-D3E7-27FA-F2BB58FC6E68}"/>
          </ac:spMkLst>
        </pc:spChg>
        <pc:spChg chg="add mod">
          <ac:chgData name="Philippa Hughes" userId="2d20010ae00f418c" providerId="LiveId" clId="{16C99AA4-B23F-4AF3-9852-ECBD4E423D52}" dt="2022-07-05T14:37:15.095" v="1756" actId="403"/>
          <ac:spMkLst>
            <pc:docMk/>
            <pc:sldMk cId="84176812" sldId="284"/>
            <ac:spMk id="18" creationId="{497F98EB-4719-A19B-1AA9-21E1533EAEF0}"/>
          </ac:spMkLst>
        </pc:spChg>
        <pc:spChg chg="add mod">
          <ac:chgData name="Philippa Hughes" userId="2d20010ae00f418c" providerId="LiveId" clId="{16C99AA4-B23F-4AF3-9852-ECBD4E423D52}" dt="2022-07-05T14:38:03.556" v="1827" actId="20577"/>
          <ac:spMkLst>
            <pc:docMk/>
            <pc:sldMk cId="84176812" sldId="284"/>
            <ac:spMk id="19" creationId="{3636145B-A840-B8FE-A4CF-8A1499BFCC67}"/>
          </ac:spMkLst>
        </pc:spChg>
        <pc:spChg chg="add mod">
          <ac:chgData name="Philippa Hughes" userId="2d20010ae00f418c" providerId="LiveId" clId="{16C99AA4-B23F-4AF3-9852-ECBD4E423D52}" dt="2022-07-05T14:38:50.376" v="1924" actId="313"/>
          <ac:spMkLst>
            <pc:docMk/>
            <pc:sldMk cId="84176812" sldId="284"/>
            <ac:spMk id="20" creationId="{CBC64269-91DA-C462-57EE-A78D991CF06F}"/>
          </ac:spMkLst>
        </pc:spChg>
        <pc:cxnChg chg="add mod">
          <ac:chgData name="Philippa Hughes" userId="2d20010ae00f418c" providerId="LiveId" clId="{16C99AA4-B23F-4AF3-9852-ECBD4E423D52}" dt="2022-07-05T14:34:37.129" v="1683" actId="208"/>
          <ac:cxnSpMkLst>
            <pc:docMk/>
            <pc:sldMk cId="84176812" sldId="284"/>
            <ac:cxnSpMk id="11" creationId="{834299E9-C5E0-C72F-ABCB-1B63FCB3EB07}"/>
          </ac:cxnSpMkLst>
        </pc:cxnChg>
        <pc:cxnChg chg="add mod">
          <ac:chgData name="Philippa Hughes" userId="2d20010ae00f418c" providerId="LiveId" clId="{16C99AA4-B23F-4AF3-9852-ECBD4E423D52}" dt="2022-07-05T14:34:44.725" v="1686" actId="1076"/>
          <ac:cxnSpMkLst>
            <pc:docMk/>
            <pc:sldMk cId="84176812" sldId="284"/>
            <ac:cxnSpMk id="14" creationId="{34E036E7-B50E-AEB4-DD67-5B3665E188E6}"/>
          </ac:cxnSpMkLst>
        </pc:cxnChg>
        <pc:cxnChg chg="add mod">
          <ac:chgData name="Philippa Hughes" userId="2d20010ae00f418c" providerId="LiveId" clId="{16C99AA4-B23F-4AF3-9852-ECBD4E423D52}" dt="2022-07-05T14:36:32.194" v="1735" actId="692"/>
          <ac:cxnSpMkLst>
            <pc:docMk/>
            <pc:sldMk cId="84176812" sldId="284"/>
            <ac:cxnSpMk id="16" creationId="{0F15173B-87CF-29B7-2879-CA973016B008}"/>
          </ac:cxnSpMkLst>
        </pc:cxnChg>
      </pc:sldChg>
      <pc:sldChg chg="new del">
        <pc:chgData name="Philippa Hughes" userId="2d20010ae00f418c" providerId="LiveId" clId="{16C99AA4-B23F-4AF3-9852-ECBD4E423D52}" dt="2022-07-05T16:15:10.167" v="3118" actId="2696"/>
        <pc:sldMkLst>
          <pc:docMk/>
          <pc:sldMk cId="3068427582" sldId="285"/>
        </pc:sldMkLst>
      </pc:sldChg>
      <pc:sldChg chg="addSp delSp modSp new del mod modClrScheme chgLayout">
        <pc:chgData name="Philippa Hughes" userId="2d20010ae00f418c" providerId="LiveId" clId="{16C99AA4-B23F-4AF3-9852-ECBD4E423D52}" dt="2022-07-05T16:31:39.906" v="3404" actId="2696"/>
        <pc:sldMkLst>
          <pc:docMk/>
          <pc:sldMk cId="124913556" sldId="286"/>
        </pc:sldMkLst>
        <pc:spChg chg="del mod ord">
          <ac:chgData name="Philippa Hughes" userId="2d20010ae00f418c" providerId="LiveId" clId="{16C99AA4-B23F-4AF3-9852-ECBD4E423D52}" dt="2022-07-05T14:28:47.085" v="1559" actId="700"/>
          <ac:spMkLst>
            <pc:docMk/>
            <pc:sldMk cId="124913556" sldId="286"/>
            <ac:spMk id="2" creationId="{8B9A6D3E-4BC0-41AD-D96F-FCF2C1360CC7}"/>
          </ac:spMkLst>
        </pc:spChg>
        <pc:spChg chg="del mod ord">
          <ac:chgData name="Philippa Hughes" userId="2d20010ae00f418c" providerId="LiveId" clId="{16C99AA4-B23F-4AF3-9852-ECBD4E423D52}" dt="2022-07-05T14:28:47.085" v="1559" actId="700"/>
          <ac:spMkLst>
            <pc:docMk/>
            <pc:sldMk cId="124913556" sldId="286"/>
            <ac:spMk id="3" creationId="{E7D740A9-6D7C-B4DE-98C5-FE46549D45C9}"/>
          </ac:spMkLst>
        </pc:spChg>
        <pc:spChg chg="mod ord">
          <ac:chgData name="Philippa Hughes" userId="2d20010ae00f418c" providerId="LiveId" clId="{16C99AA4-B23F-4AF3-9852-ECBD4E423D52}" dt="2022-07-05T14:28:47.085" v="1559" actId="700"/>
          <ac:spMkLst>
            <pc:docMk/>
            <pc:sldMk cId="124913556" sldId="286"/>
            <ac:spMk id="4" creationId="{01A78364-2630-C3E7-0685-5F556080A1D7}"/>
          </ac:spMkLst>
        </pc:spChg>
        <pc:spChg chg="mod ord">
          <ac:chgData name="Philippa Hughes" userId="2d20010ae00f418c" providerId="LiveId" clId="{16C99AA4-B23F-4AF3-9852-ECBD4E423D52}" dt="2022-07-05T14:28:47.085" v="1559" actId="700"/>
          <ac:spMkLst>
            <pc:docMk/>
            <pc:sldMk cId="124913556" sldId="286"/>
            <ac:spMk id="5" creationId="{169DE5C2-0508-F8D8-10D9-4436E7DC52D7}"/>
          </ac:spMkLst>
        </pc:spChg>
        <pc:spChg chg="mod ord">
          <ac:chgData name="Philippa Hughes" userId="2d20010ae00f418c" providerId="LiveId" clId="{16C99AA4-B23F-4AF3-9852-ECBD4E423D52}" dt="2022-07-05T14:28:47.085" v="1559" actId="700"/>
          <ac:spMkLst>
            <pc:docMk/>
            <pc:sldMk cId="124913556" sldId="286"/>
            <ac:spMk id="6" creationId="{0AF9F64F-BA24-A4AB-1F0A-6A60412BB3F5}"/>
          </ac:spMkLst>
        </pc:spChg>
        <pc:spChg chg="add mod ord">
          <ac:chgData name="Philippa Hughes" userId="2d20010ae00f418c" providerId="LiveId" clId="{16C99AA4-B23F-4AF3-9852-ECBD4E423D52}" dt="2022-07-05T14:28:47.085" v="1559" actId="700"/>
          <ac:spMkLst>
            <pc:docMk/>
            <pc:sldMk cId="124913556" sldId="286"/>
            <ac:spMk id="7" creationId="{829EDA4E-9F40-F39B-E95E-8FA970CC3A86}"/>
          </ac:spMkLst>
        </pc:spChg>
        <pc:spChg chg="add mod ord">
          <ac:chgData name="Philippa Hughes" userId="2d20010ae00f418c" providerId="LiveId" clId="{16C99AA4-B23F-4AF3-9852-ECBD4E423D52}" dt="2022-07-05T14:28:47.085" v="1559" actId="700"/>
          <ac:spMkLst>
            <pc:docMk/>
            <pc:sldMk cId="124913556" sldId="286"/>
            <ac:spMk id="8" creationId="{73DE044C-2505-B1B1-561A-866766FB3B80}"/>
          </ac:spMkLst>
        </pc:spChg>
        <pc:spChg chg="add mod ord">
          <ac:chgData name="Philippa Hughes" userId="2d20010ae00f418c" providerId="LiveId" clId="{16C99AA4-B23F-4AF3-9852-ECBD4E423D52}" dt="2022-07-05T14:28:47.085" v="1559" actId="700"/>
          <ac:spMkLst>
            <pc:docMk/>
            <pc:sldMk cId="124913556" sldId="286"/>
            <ac:spMk id="9" creationId="{2C6FAA6E-0D21-20D4-C221-BB3B53BFED80}"/>
          </ac:spMkLst>
        </pc:spChg>
      </pc:sldChg>
      <pc:sldChg chg="addSp delSp modSp new del mod">
        <pc:chgData name="Philippa Hughes" userId="2d20010ae00f418c" providerId="LiveId" clId="{16C99AA4-B23F-4AF3-9852-ECBD4E423D52}" dt="2022-07-05T15:19:54.071" v="2858" actId="2696"/>
        <pc:sldMkLst>
          <pc:docMk/>
          <pc:sldMk cId="2365769472" sldId="287"/>
        </pc:sldMkLst>
        <pc:spChg chg="mod">
          <ac:chgData name="Philippa Hughes" userId="2d20010ae00f418c" providerId="LiveId" clId="{16C99AA4-B23F-4AF3-9852-ECBD4E423D52}" dt="2022-07-05T15:19:44.719" v="2856"/>
          <ac:spMkLst>
            <pc:docMk/>
            <pc:sldMk cId="2365769472" sldId="287"/>
            <ac:spMk id="3" creationId="{324848AE-0B8E-C602-1821-BF80BF720EAD}"/>
          </ac:spMkLst>
        </pc:spChg>
        <pc:spChg chg="add del">
          <ac:chgData name="Philippa Hughes" userId="2d20010ae00f418c" providerId="LiveId" clId="{16C99AA4-B23F-4AF3-9852-ECBD4E423D52}" dt="2022-07-05T15:19:42.979" v="2855" actId="22"/>
          <ac:spMkLst>
            <pc:docMk/>
            <pc:sldMk cId="2365769472" sldId="287"/>
            <ac:spMk id="8" creationId="{7F0B5E5C-17E6-44F6-CB93-BB6DA104848E}"/>
          </ac:spMkLst>
        </pc:spChg>
      </pc:sldChg>
      <pc:sldChg chg="modSp add mod modNotesTx">
        <pc:chgData name="Philippa Hughes" userId="2d20010ae00f418c" providerId="LiveId" clId="{16C99AA4-B23F-4AF3-9852-ECBD4E423D52}" dt="2022-07-05T16:24:57.384" v="3164" actId="113"/>
        <pc:sldMkLst>
          <pc:docMk/>
          <pc:sldMk cId="205654794" sldId="288"/>
        </pc:sldMkLst>
        <pc:spChg chg="mod">
          <ac:chgData name="Philippa Hughes" userId="2d20010ae00f418c" providerId="LiveId" clId="{16C99AA4-B23F-4AF3-9852-ECBD4E423D52}" dt="2022-07-05T15:21:55.583" v="2945" actId="20577"/>
          <ac:spMkLst>
            <pc:docMk/>
            <pc:sldMk cId="205654794" sldId="288"/>
            <ac:spMk id="6149" creationId="{00000000-0000-0000-0000-000000000000}"/>
          </ac:spMkLst>
        </pc:spChg>
        <pc:spChg chg="mod">
          <ac:chgData name="Philippa Hughes" userId="2d20010ae00f418c" providerId="LiveId" clId="{16C99AA4-B23F-4AF3-9852-ECBD4E423D52}" dt="2022-07-05T16:24:57.384" v="3164" actId="113"/>
          <ac:spMkLst>
            <pc:docMk/>
            <pc:sldMk cId="205654794" sldId="288"/>
            <ac:spMk id="6150" creationId="{00000000-0000-0000-0000-000000000000}"/>
          </ac:spMkLst>
        </pc:spChg>
      </pc:sldChg>
      <pc:sldChg chg="addSp delSp modSp new mod">
        <pc:chgData name="Philippa Hughes" userId="2d20010ae00f418c" providerId="LiveId" clId="{16C99AA4-B23F-4AF3-9852-ECBD4E423D52}" dt="2022-07-05T15:32:31.864" v="3116" actId="1076"/>
        <pc:sldMkLst>
          <pc:docMk/>
          <pc:sldMk cId="1733701752" sldId="289"/>
        </pc:sldMkLst>
        <pc:spChg chg="mod">
          <ac:chgData name="Philippa Hughes" userId="2d20010ae00f418c" providerId="LiveId" clId="{16C99AA4-B23F-4AF3-9852-ECBD4E423D52}" dt="2022-07-05T15:26:10.323" v="3054" actId="313"/>
          <ac:spMkLst>
            <pc:docMk/>
            <pc:sldMk cId="1733701752" sldId="289"/>
            <ac:spMk id="2" creationId="{597B32D5-693C-19AA-AF68-5B065D02B7E4}"/>
          </ac:spMkLst>
        </pc:spChg>
        <pc:spChg chg="mod">
          <ac:chgData name="Philippa Hughes" userId="2d20010ae00f418c" providerId="LiveId" clId="{16C99AA4-B23F-4AF3-9852-ECBD4E423D52}" dt="2022-07-05T15:32:29.598" v="3115" actId="1076"/>
          <ac:spMkLst>
            <pc:docMk/>
            <pc:sldMk cId="1733701752" sldId="289"/>
            <ac:spMk id="3" creationId="{66D02F35-4AB3-1E64-97D8-D3E923524964}"/>
          </ac:spMkLst>
        </pc:spChg>
        <pc:spChg chg="del">
          <ac:chgData name="Philippa Hughes" userId="2d20010ae00f418c" providerId="LiveId" clId="{16C99AA4-B23F-4AF3-9852-ECBD4E423D52}" dt="2022-07-05T15:27:16.206" v="3055" actId="22"/>
          <ac:spMkLst>
            <pc:docMk/>
            <pc:sldMk cId="1733701752" sldId="289"/>
            <ac:spMk id="4" creationId="{5E0C253D-E06A-E2D3-BB7D-189846360F55}"/>
          </ac:spMkLst>
        </pc:spChg>
        <pc:picChg chg="add mod ord">
          <ac:chgData name="Philippa Hughes" userId="2d20010ae00f418c" providerId="LiveId" clId="{16C99AA4-B23F-4AF3-9852-ECBD4E423D52}" dt="2022-07-05T15:32:31.864" v="3116" actId="1076"/>
          <ac:picMkLst>
            <pc:docMk/>
            <pc:sldMk cId="1733701752" sldId="289"/>
            <ac:picMk id="9" creationId="{7036EB20-DFC4-9AB8-3920-B7E1359A3D76}"/>
          </ac:picMkLst>
        </pc:picChg>
      </pc:sldChg>
      <pc:sldChg chg="modSp add mod">
        <pc:chgData name="Philippa Hughes" userId="2d20010ae00f418c" providerId="LiveId" clId="{16C99AA4-B23F-4AF3-9852-ECBD4E423D52}" dt="2022-07-05T16:25:13.701" v="3168" actId="113"/>
        <pc:sldMkLst>
          <pc:docMk/>
          <pc:sldMk cId="1354970356" sldId="290"/>
        </pc:sldMkLst>
        <pc:spChg chg="mod">
          <ac:chgData name="Philippa Hughes" userId="2d20010ae00f418c" providerId="LiveId" clId="{16C99AA4-B23F-4AF3-9852-ECBD4E423D52}" dt="2022-07-05T16:16:57.152" v="3155" actId="313"/>
          <ac:spMkLst>
            <pc:docMk/>
            <pc:sldMk cId="1354970356" sldId="290"/>
            <ac:spMk id="6149" creationId="{00000000-0000-0000-0000-000000000000}"/>
          </ac:spMkLst>
        </pc:spChg>
        <pc:spChg chg="mod">
          <ac:chgData name="Philippa Hughes" userId="2d20010ae00f418c" providerId="LiveId" clId="{16C99AA4-B23F-4AF3-9852-ECBD4E423D52}" dt="2022-07-05T16:25:13.701" v="3168" actId="113"/>
          <ac:spMkLst>
            <pc:docMk/>
            <pc:sldMk cId="1354970356" sldId="290"/>
            <ac:spMk id="6150" creationId="{00000000-0000-0000-0000-000000000000}"/>
          </ac:spMkLst>
        </pc:spChg>
      </pc:sldChg>
      <pc:sldChg chg="modSp add mod modNotesTx">
        <pc:chgData name="Philippa Hughes" userId="2d20010ae00f418c" providerId="LiveId" clId="{16C99AA4-B23F-4AF3-9852-ECBD4E423D52}" dt="2022-07-05T16:54:51.383" v="4455" actId="313"/>
        <pc:sldMkLst>
          <pc:docMk/>
          <pc:sldMk cId="835563732" sldId="291"/>
        </pc:sldMkLst>
        <pc:spChg chg="mod">
          <ac:chgData name="Philippa Hughes" userId="2d20010ae00f418c" providerId="LiveId" clId="{16C99AA4-B23F-4AF3-9852-ECBD4E423D52}" dt="2022-07-05T16:26:52.698" v="3205" actId="313"/>
          <ac:spMkLst>
            <pc:docMk/>
            <pc:sldMk cId="835563732" sldId="291"/>
            <ac:spMk id="6149" creationId="{00000000-0000-0000-0000-000000000000}"/>
          </ac:spMkLst>
        </pc:spChg>
        <pc:spChg chg="mod">
          <ac:chgData name="Philippa Hughes" userId="2d20010ae00f418c" providerId="LiveId" clId="{16C99AA4-B23F-4AF3-9852-ECBD4E423D52}" dt="2022-07-05T16:28:52.333" v="3300" actId="113"/>
          <ac:spMkLst>
            <pc:docMk/>
            <pc:sldMk cId="835563732" sldId="291"/>
            <ac:spMk id="6150" creationId="{00000000-0000-0000-0000-000000000000}"/>
          </ac:spMkLst>
        </pc:spChg>
      </pc:sldChg>
      <pc:sldChg chg="add del">
        <pc:chgData name="Philippa Hughes" userId="2d20010ae00f418c" providerId="LiveId" clId="{16C99AA4-B23F-4AF3-9852-ECBD4E423D52}" dt="2022-07-05T16:15:23.232" v="3120"/>
        <pc:sldMkLst>
          <pc:docMk/>
          <pc:sldMk cId="4203493430" sldId="291"/>
        </pc:sldMkLst>
      </pc:sldChg>
      <pc:sldChg chg="delSp modSp add mod ord">
        <pc:chgData name="Philippa Hughes" userId="2d20010ae00f418c" providerId="LiveId" clId="{16C99AA4-B23F-4AF3-9852-ECBD4E423D52}" dt="2022-07-05T16:54:55.490" v="4457" actId="2"/>
        <pc:sldMkLst>
          <pc:docMk/>
          <pc:sldMk cId="1664086798" sldId="292"/>
        </pc:sldMkLst>
        <pc:spChg chg="mod">
          <ac:chgData name="Philippa Hughes" userId="2d20010ae00f418c" providerId="LiveId" clId="{16C99AA4-B23F-4AF3-9852-ECBD4E423D52}" dt="2022-07-05T16:44:09.979" v="4157" actId="1076"/>
          <ac:spMkLst>
            <pc:docMk/>
            <pc:sldMk cId="1664086798" sldId="292"/>
            <ac:spMk id="2" creationId="{B6FA4BC7-1A2A-B10C-277D-5E6A28DC5C5F}"/>
          </ac:spMkLst>
        </pc:spChg>
        <pc:spChg chg="mod">
          <ac:chgData name="Philippa Hughes" userId="2d20010ae00f418c" providerId="LiveId" clId="{16C99AA4-B23F-4AF3-9852-ECBD4E423D52}" dt="2022-07-05T16:54:55.490" v="4457" actId="2"/>
          <ac:spMkLst>
            <pc:docMk/>
            <pc:sldMk cId="1664086798" sldId="292"/>
            <ac:spMk id="3" creationId="{A1AF298E-0A4D-38C3-8FE1-576635A2986B}"/>
          </ac:spMkLst>
        </pc:spChg>
        <pc:spChg chg="del mod">
          <ac:chgData name="Philippa Hughes" userId="2d20010ae00f418c" providerId="LiveId" clId="{16C99AA4-B23F-4AF3-9852-ECBD4E423D52}" dt="2022-07-05T16:31:32.328" v="3399" actId="478"/>
          <ac:spMkLst>
            <pc:docMk/>
            <pc:sldMk cId="1664086798" sldId="292"/>
            <ac:spMk id="7" creationId="{BC5EF5FB-6092-C83E-156B-77BDE93F1B92}"/>
          </ac:spMkLst>
        </pc:spChg>
        <pc:spChg chg="del">
          <ac:chgData name="Philippa Hughes" userId="2d20010ae00f418c" providerId="LiveId" clId="{16C99AA4-B23F-4AF3-9852-ECBD4E423D52}" dt="2022-07-05T16:31:34.580" v="3401" actId="478"/>
          <ac:spMkLst>
            <pc:docMk/>
            <pc:sldMk cId="1664086798" sldId="292"/>
            <ac:spMk id="8" creationId="{4A7949F1-9430-F4E2-9220-0EB069BD04B0}"/>
          </ac:spMkLst>
        </pc:spChg>
        <pc:spChg chg="del">
          <ac:chgData name="Philippa Hughes" userId="2d20010ae00f418c" providerId="LiveId" clId="{16C99AA4-B23F-4AF3-9852-ECBD4E423D52}" dt="2022-07-05T16:31:37.328" v="3403" actId="478"/>
          <ac:spMkLst>
            <pc:docMk/>
            <pc:sldMk cId="1664086798" sldId="292"/>
            <ac:spMk id="9" creationId="{EFFEB377-362B-D3E7-27FA-F2BB58FC6E68}"/>
          </ac:spMkLst>
        </pc:spChg>
        <pc:spChg chg="del">
          <ac:chgData name="Philippa Hughes" userId="2d20010ae00f418c" providerId="LiveId" clId="{16C99AA4-B23F-4AF3-9852-ECBD4E423D52}" dt="2022-07-05T16:31:30.290" v="3397" actId="478"/>
          <ac:spMkLst>
            <pc:docMk/>
            <pc:sldMk cId="1664086798" sldId="292"/>
            <ac:spMk id="18" creationId="{497F98EB-4719-A19B-1AA9-21E1533EAEF0}"/>
          </ac:spMkLst>
        </pc:spChg>
        <pc:spChg chg="del">
          <ac:chgData name="Philippa Hughes" userId="2d20010ae00f418c" providerId="LiveId" clId="{16C99AA4-B23F-4AF3-9852-ECBD4E423D52}" dt="2022-07-05T16:31:33.494" v="3400" actId="478"/>
          <ac:spMkLst>
            <pc:docMk/>
            <pc:sldMk cId="1664086798" sldId="292"/>
            <ac:spMk id="19" creationId="{3636145B-A840-B8FE-A4CF-8A1499BFCC67}"/>
          </ac:spMkLst>
        </pc:spChg>
        <pc:spChg chg="del">
          <ac:chgData name="Philippa Hughes" userId="2d20010ae00f418c" providerId="LiveId" clId="{16C99AA4-B23F-4AF3-9852-ECBD4E423D52}" dt="2022-07-05T16:31:36.137" v="3402" actId="478"/>
          <ac:spMkLst>
            <pc:docMk/>
            <pc:sldMk cId="1664086798" sldId="292"/>
            <ac:spMk id="20" creationId="{CBC64269-91DA-C462-57EE-A78D991CF06F}"/>
          </ac:spMkLst>
        </pc:spChg>
        <pc:cxnChg chg="del">
          <ac:chgData name="Philippa Hughes" userId="2d20010ae00f418c" providerId="LiveId" clId="{16C99AA4-B23F-4AF3-9852-ECBD4E423D52}" dt="2022-07-05T16:31:30.290" v="3397" actId="478"/>
          <ac:cxnSpMkLst>
            <pc:docMk/>
            <pc:sldMk cId="1664086798" sldId="292"/>
            <ac:cxnSpMk id="11" creationId="{834299E9-C5E0-C72F-ABCB-1B63FCB3EB07}"/>
          </ac:cxnSpMkLst>
        </pc:cxnChg>
        <pc:cxnChg chg="del">
          <ac:chgData name="Philippa Hughes" userId="2d20010ae00f418c" providerId="LiveId" clId="{16C99AA4-B23F-4AF3-9852-ECBD4E423D52}" dt="2022-07-05T16:31:30.290" v="3397" actId="478"/>
          <ac:cxnSpMkLst>
            <pc:docMk/>
            <pc:sldMk cId="1664086798" sldId="292"/>
            <ac:cxnSpMk id="14" creationId="{34E036E7-B50E-AEB4-DD67-5B3665E188E6}"/>
          </ac:cxnSpMkLst>
        </pc:cxnChg>
        <pc:cxnChg chg="del">
          <ac:chgData name="Philippa Hughes" userId="2d20010ae00f418c" providerId="LiveId" clId="{16C99AA4-B23F-4AF3-9852-ECBD4E423D52}" dt="2022-07-05T16:31:30.290" v="3397" actId="478"/>
          <ac:cxnSpMkLst>
            <pc:docMk/>
            <pc:sldMk cId="1664086798" sldId="292"/>
            <ac:cxnSpMk id="16" creationId="{0F15173B-87CF-29B7-2879-CA973016B008}"/>
          </ac:cxnSpMkLst>
        </pc:cxnChg>
      </pc:sldChg>
      <pc:sldChg chg="modSp add mod modNotesTx">
        <pc:chgData name="Philippa Hughes" userId="2d20010ae00f418c" providerId="LiveId" clId="{16C99AA4-B23F-4AF3-9852-ECBD4E423D52}" dt="2022-07-05T16:47:13.251" v="4264" actId="20577"/>
        <pc:sldMkLst>
          <pc:docMk/>
          <pc:sldMk cId="3911537323" sldId="293"/>
        </pc:sldMkLst>
        <pc:spChg chg="mod">
          <ac:chgData name="Philippa Hughes" userId="2d20010ae00f418c" providerId="LiveId" clId="{16C99AA4-B23F-4AF3-9852-ECBD4E423D52}" dt="2022-07-05T16:47:10.247" v="4263" actId="1076"/>
          <ac:spMkLst>
            <pc:docMk/>
            <pc:sldMk cId="3911537323" sldId="293"/>
            <ac:spMk id="6149" creationId="{00000000-0000-0000-0000-000000000000}"/>
          </ac:spMkLst>
        </pc:spChg>
        <pc:spChg chg="mod">
          <ac:chgData name="Philippa Hughes" userId="2d20010ae00f418c" providerId="LiveId" clId="{16C99AA4-B23F-4AF3-9852-ECBD4E423D52}" dt="2022-07-05T16:46:27.187" v="4171" actId="207"/>
          <ac:spMkLst>
            <pc:docMk/>
            <pc:sldMk cId="3911537323" sldId="293"/>
            <ac:spMk id="6150" creationId="{00000000-0000-0000-0000-000000000000}"/>
          </ac:spMkLst>
        </pc:spChg>
      </pc:sldChg>
      <pc:sldChg chg="modSp new mod">
        <pc:chgData name="Philippa Hughes" userId="2d20010ae00f418c" providerId="LiveId" clId="{16C99AA4-B23F-4AF3-9852-ECBD4E423D52}" dt="2022-07-05T16:54:58.201" v="4460" actId="2"/>
        <pc:sldMkLst>
          <pc:docMk/>
          <pc:sldMk cId="2058960426" sldId="294"/>
        </pc:sldMkLst>
        <pc:spChg chg="mod">
          <ac:chgData name="Philippa Hughes" userId="2d20010ae00f418c" providerId="LiveId" clId="{16C99AA4-B23F-4AF3-9852-ECBD4E423D52}" dt="2022-07-05T16:47:27.066" v="4276" actId="20577"/>
          <ac:spMkLst>
            <pc:docMk/>
            <pc:sldMk cId="2058960426" sldId="294"/>
            <ac:spMk id="2" creationId="{34C81414-1607-1810-94C4-DC1646FB1C45}"/>
          </ac:spMkLst>
        </pc:spChg>
        <pc:spChg chg="mod">
          <ac:chgData name="Philippa Hughes" userId="2d20010ae00f418c" providerId="LiveId" clId="{16C99AA4-B23F-4AF3-9852-ECBD4E423D52}" dt="2022-07-05T16:54:58.201" v="4460" actId="2"/>
          <ac:spMkLst>
            <pc:docMk/>
            <pc:sldMk cId="2058960426" sldId="294"/>
            <ac:spMk id="3" creationId="{FB916B56-7190-AC4D-B38A-3ED64EA1A69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UOS Stephenson" pitchFamily="-128" charset="0"/>
                <a:ea typeface="+mn-ea"/>
                <a:cs typeface="+mn-cs"/>
              </a:defRPr>
            </a:lvl1pPr>
          </a:lstStyle>
          <a:p>
            <a:pPr>
              <a:defRPr/>
            </a:pPr>
            <a:endParaRPr lang="en-GB" dirty="0"/>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UOS Stephenson" pitchFamily="-128" charset="0"/>
                <a:ea typeface="+mn-ea"/>
                <a:cs typeface="+mn-cs"/>
              </a:defRPr>
            </a:lvl1pPr>
          </a:lstStyle>
          <a:p>
            <a:pPr>
              <a:defRPr/>
            </a:pPr>
            <a:endParaRPr lang="en-GB" dirty="0"/>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UOS Stephenson" pitchFamily="-128" charset="0"/>
                <a:ea typeface="+mn-ea"/>
                <a:cs typeface="+mn-cs"/>
              </a:defRPr>
            </a:lvl1pPr>
          </a:lstStyle>
          <a:p>
            <a:pPr>
              <a:defRPr/>
            </a:pPr>
            <a:endParaRPr lang="en-GB" dirty="0"/>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B4DD4A0E-A071-47B5-98F1-36EABB00AAAC}" type="slidenum">
              <a:rPr lang="en-GB" altLang="en-US"/>
              <a:pPr/>
              <a:t>‹#›</a:t>
            </a:fld>
            <a:endParaRPr lang="en-GB" altLang="en-US" dirty="0"/>
          </a:p>
        </p:txBody>
      </p:sp>
    </p:spTree>
    <p:extLst>
      <p:ext uri="{BB962C8B-B14F-4D97-AF65-F5344CB8AC3E}">
        <p14:creationId xmlns:p14="http://schemas.microsoft.com/office/powerpoint/2010/main" val="4328744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UOS Stephenson" pitchFamily="-128" charset="0"/>
                <a:ea typeface="+mn-ea"/>
                <a:cs typeface="+mn-cs"/>
              </a:defRPr>
            </a:lvl1pPr>
          </a:lstStyle>
          <a:p>
            <a:pPr>
              <a:defRPr/>
            </a:pPr>
            <a:endParaRPr lang="en-GB" dirty="0"/>
          </a:p>
        </p:txBody>
      </p:sp>
      <p:sp>
        <p:nvSpPr>
          <p:cNvPr id="61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UOS Stephenson" pitchFamily="-128" charset="0"/>
                <a:ea typeface="+mn-ea"/>
                <a:cs typeface="+mn-cs"/>
              </a:defRPr>
            </a:lvl1pPr>
          </a:lstStyle>
          <a:p>
            <a:pPr>
              <a:defRPr/>
            </a:pPr>
            <a:endParaRPr lang="en-GB" dirty="0"/>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UOS Stephenson" pitchFamily="-128" charset="0"/>
                <a:ea typeface="+mn-ea"/>
                <a:cs typeface="+mn-cs"/>
              </a:defRPr>
            </a:lvl1pPr>
          </a:lstStyle>
          <a:p>
            <a:pPr>
              <a:defRPr/>
            </a:pPr>
            <a:endParaRPr lang="en-GB" dirty="0"/>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3E5BDD99-E0B0-45CF-86E5-0C12C94E08EA}" type="slidenum">
              <a:rPr lang="en-GB" altLang="en-US"/>
              <a:pPr/>
              <a:t>‹#›</a:t>
            </a:fld>
            <a:endParaRPr lang="en-GB" altLang="en-US" dirty="0"/>
          </a:p>
        </p:txBody>
      </p:sp>
    </p:spTree>
    <p:extLst>
      <p:ext uri="{BB962C8B-B14F-4D97-AF65-F5344CB8AC3E}">
        <p14:creationId xmlns:p14="http://schemas.microsoft.com/office/powerpoint/2010/main" val="42171389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UOS Stephenson" pitchFamily="-128" charset="0"/>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UOS Stephenson" pitchFamily="-128"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UOS Stephenson" pitchFamily="-128"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UOS Stephenson" pitchFamily="-128"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UOS Stephenson" pitchFamily="-12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UOS Stephenson" panose="02070503080000020004" pitchFamily="18" charset="0"/>
                <a:ea typeface="MS PGothic" panose="020B0600070205080204" pitchFamily="34" charset="-128"/>
              </a:defRPr>
            </a:lvl1pPr>
            <a:lvl2pPr marL="742950" indent="-285750" eaLnBrk="0" hangingPunct="0">
              <a:spcBef>
                <a:spcPct val="30000"/>
              </a:spcBef>
              <a:defRPr sz="1200">
                <a:solidFill>
                  <a:schemeClr val="tx1"/>
                </a:solidFill>
                <a:latin typeface="TUOS Stephenson" panose="02070503080000020004" pitchFamily="18" charset="0"/>
                <a:ea typeface="MS PGothic" panose="020B0600070205080204" pitchFamily="34" charset="-128"/>
              </a:defRPr>
            </a:lvl2pPr>
            <a:lvl3pPr marL="1143000" indent="-228600" eaLnBrk="0" hangingPunct="0">
              <a:spcBef>
                <a:spcPct val="30000"/>
              </a:spcBef>
              <a:defRPr sz="1200">
                <a:solidFill>
                  <a:schemeClr val="tx1"/>
                </a:solidFill>
                <a:latin typeface="TUOS Stephenson" panose="02070503080000020004" pitchFamily="18" charset="0"/>
                <a:ea typeface="MS PGothic" panose="020B0600070205080204" pitchFamily="34" charset="-128"/>
              </a:defRPr>
            </a:lvl3pPr>
            <a:lvl4pPr marL="1600200" indent="-228600" eaLnBrk="0" hangingPunct="0">
              <a:spcBef>
                <a:spcPct val="30000"/>
              </a:spcBef>
              <a:defRPr sz="1200">
                <a:solidFill>
                  <a:schemeClr val="tx1"/>
                </a:solidFill>
                <a:latin typeface="TUOS Stephenson" panose="02070503080000020004" pitchFamily="18" charset="0"/>
                <a:ea typeface="MS PGothic" panose="020B0600070205080204" pitchFamily="34" charset="-128"/>
              </a:defRPr>
            </a:lvl4pPr>
            <a:lvl5pPr marL="2057400" indent="-228600" eaLnBrk="0" hangingPunct="0">
              <a:spcBef>
                <a:spcPct val="30000"/>
              </a:spcBef>
              <a:defRPr sz="1200">
                <a:solidFill>
                  <a:schemeClr val="tx1"/>
                </a:solidFill>
                <a:latin typeface="TUOS Stephenson" panose="02070503080000020004" pitchFamily="18"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TUOS Stephenson" panose="02070503080000020004" pitchFamily="18"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TUOS Stephenson" panose="02070503080000020004" pitchFamily="18"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TUOS Stephenson" panose="02070503080000020004" pitchFamily="18"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TUOS Stephenson" panose="02070503080000020004" pitchFamily="18" charset="0"/>
                <a:ea typeface="MS PGothic" panose="020B0600070205080204" pitchFamily="34" charset="-128"/>
              </a:defRPr>
            </a:lvl9pPr>
          </a:lstStyle>
          <a:p>
            <a:pPr>
              <a:spcBef>
                <a:spcPct val="0"/>
              </a:spcBef>
            </a:pPr>
            <a:fld id="{12736B44-EACB-48E6-B7CC-FDC2D45B6ACD}" type="slidenum">
              <a:rPr lang="en-GB" altLang="en-US"/>
              <a:pPr>
                <a:spcBef>
                  <a:spcPct val="0"/>
                </a:spcBef>
              </a:pPr>
              <a:t>1</a:t>
            </a:fld>
            <a:endParaRPr lang="en-GB" altLang="en-US"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TUOS Stephenson" panose="02070503080000020004" pitchFamily="18" charset="0"/>
            </a:endParaRPr>
          </a:p>
        </p:txBody>
      </p:sp>
    </p:spTree>
    <p:extLst>
      <p:ext uri="{BB962C8B-B14F-4D97-AF65-F5344CB8AC3E}">
        <p14:creationId xmlns:p14="http://schemas.microsoft.com/office/powerpoint/2010/main" val="17897707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E5BDD99-E0B0-45CF-86E5-0C12C94E08EA}" type="slidenum">
              <a:rPr lang="en-GB" altLang="en-US" smtClean="0"/>
              <a:pPr/>
              <a:t>14</a:t>
            </a:fld>
            <a:endParaRPr lang="en-GB" altLang="en-US" dirty="0"/>
          </a:p>
        </p:txBody>
      </p:sp>
    </p:spTree>
    <p:extLst>
      <p:ext uri="{BB962C8B-B14F-4D97-AF65-F5344CB8AC3E}">
        <p14:creationId xmlns:p14="http://schemas.microsoft.com/office/powerpoint/2010/main" val="26025896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UOS Stephenson" panose="02070503080000020004" pitchFamily="18" charset="0"/>
                <a:ea typeface="MS PGothic" panose="020B0600070205080204" pitchFamily="34" charset="-128"/>
              </a:defRPr>
            </a:lvl1pPr>
            <a:lvl2pPr marL="742950" indent="-285750" eaLnBrk="0" hangingPunct="0">
              <a:spcBef>
                <a:spcPct val="30000"/>
              </a:spcBef>
              <a:defRPr sz="1200">
                <a:solidFill>
                  <a:schemeClr val="tx1"/>
                </a:solidFill>
                <a:latin typeface="TUOS Stephenson" panose="02070503080000020004" pitchFamily="18" charset="0"/>
                <a:ea typeface="MS PGothic" panose="020B0600070205080204" pitchFamily="34" charset="-128"/>
              </a:defRPr>
            </a:lvl2pPr>
            <a:lvl3pPr marL="1143000" indent="-228600" eaLnBrk="0" hangingPunct="0">
              <a:spcBef>
                <a:spcPct val="30000"/>
              </a:spcBef>
              <a:defRPr sz="1200">
                <a:solidFill>
                  <a:schemeClr val="tx1"/>
                </a:solidFill>
                <a:latin typeface="TUOS Stephenson" panose="02070503080000020004" pitchFamily="18" charset="0"/>
                <a:ea typeface="MS PGothic" panose="020B0600070205080204" pitchFamily="34" charset="-128"/>
              </a:defRPr>
            </a:lvl3pPr>
            <a:lvl4pPr marL="1600200" indent="-228600" eaLnBrk="0" hangingPunct="0">
              <a:spcBef>
                <a:spcPct val="30000"/>
              </a:spcBef>
              <a:defRPr sz="1200">
                <a:solidFill>
                  <a:schemeClr val="tx1"/>
                </a:solidFill>
                <a:latin typeface="TUOS Stephenson" panose="02070503080000020004" pitchFamily="18" charset="0"/>
                <a:ea typeface="MS PGothic" panose="020B0600070205080204" pitchFamily="34" charset="-128"/>
              </a:defRPr>
            </a:lvl4pPr>
            <a:lvl5pPr marL="2057400" indent="-228600" eaLnBrk="0" hangingPunct="0">
              <a:spcBef>
                <a:spcPct val="30000"/>
              </a:spcBef>
              <a:defRPr sz="1200">
                <a:solidFill>
                  <a:schemeClr val="tx1"/>
                </a:solidFill>
                <a:latin typeface="TUOS Stephenson" panose="02070503080000020004" pitchFamily="18"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TUOS Stephenson" panose="02070503080000020004" pitchFamily="18"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TUOS Stephenson" panose="02070503080000020004" pitchFamily="18"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TUOS Stephenson" panose="02070503080000020004" pitchFamily="18"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TUOS Stephenson" panose="02070503080000020004" pitchFamily="18" charset="0"/>
                <a:ea typeface="MS PGothic" panose="020B0600070205080204" pitchFamily="34" charset="-128"/>
              </a:defRPr>
            </a:lvl9pPr>
          </a:lstStyle>
          <a:p>
            <a:pPr>
              <a:spcBef>
                <a:spcPct val="0"/>
              </a:spcBef>
            </a:pPr>
            <a:fld id="{ED767E38-B2AE-439E-BE74-846433D28CAB}" type="slidenum">
              <a:rPr lang="en-GB" altLang="en-US"/>
              <a:pPr>
                <a:spcBef>
                  <a:spcPct val="0"/>
                </a:spcBef>
              </a:pPr>
              <a:t>15</a:t>
            </a:fld>
            <a:endParaRPr lang="en-GB" altLang="en-US" dirty="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TUOS Stephenson" panose="02070503080000020004" pitchFamily="18" charset="0"/>
            </a:endParaRPr>
          </a:p>
        </p:txBody>
      </p:sp>
    </p:spTree>
    <p:extLst>
      <p:ext uri="{BB962C8B-B14F-4D97-AF65-F5344CB8AC3E}">
        <p14:creationId xmlns:p14="http://schemas.microsoft.com/office/powerpoint/2010/main" val="404434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UOS Stephenson" panose="02070503080000020004" pitchFamily="18" charset="0"/>
                <a:ea typeface="MS PGothic" panose="020B0600070205080204" pitchFamily="34" charset="-128"/>
              </a:defRPr>
            </a:lvl1pPr>
            <a:lvl2pPr marL="742950" indent="-285750" eaLnBrk="0" hangingPunct="0">
              <a:spcBef>
                <a:spcPct val="30000"/>
              </a:spcBef>
              <a:defRPr sz="1200">
                <a:solidFill>
                  <a:schemeClr val="tx1"/>
                </a:solidFill>
                <a:latin typeface="TUOS Stephenson" panose="02070503080000020004" pitchFamily="18" charset="0"/>
                <a:ea typeface="MS PGothic" panose="020B0600070205080204" pitchFamily="34" charset="-128"/>
              </a:defRPr>
            </a:lvl2pPr>
            <a:lvl3pPr marL="1143000" indent="-228600" eaLnBrk="0" hangingPunct="0">
              <a:spcBef>
                <a:spcPct val="30000"/>
              </a:spcBef>
              <a:defRPr sz="1200">
                <a:solidFill>
                  <a:schemeClr val="tx1"/>
                </a:solidFill>
                <a:latin typeface="TUOS Stephenson" panose="02070503080000020004" pitchFamily="18" charset="0"/>
                <a:ea typeface="MS PGothic" panose="020B0600070205080204" pitchFamily="34" charset="-128"/>
              </a:defRPr>
            </a:lvl3pPr>
            <a:lvl4pPr marL="1600200" indent="-228600" eaLnBrk="0" hangingPunct="0">
              <a:spcBef>
                <a:spcPct val="30000"/>
              </a:spcBef>
              <a:defRPr sz="1200">
                <a:solidFill>
                  <a:schemeClr val="tx1"/>
                </a:solidFill>
                <a:latin typeface="TUOS Stephenson" panose="02070503080000020004" pitchFamily="18" charset="0"/>
                <a:ea typeface="MS PGothic" panose="020B0600070205080204" pitchFamily="34" charset="-128"/>
              </a:defRPr>
            </a:lvl4pPr>
            <a:lvl5pPr marL="2057400" indent="-228600" eaLnBrk="0" hangingPunct="0">
              <a:spcBef>
                <a:spcPct val="30000"/>
              </a:spcBef>
              <a:defRPr sz="1200">
                <a:solidFill>
                  <a:schemeClr val="tx1"/>
                </a:solidFill>
                <a:latin typeface="TUOS Stephenson" panose="02070503080000020004" pitchFamily="18"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TUOS Stephenson" panose="02070503080000020004" pitchFamily="18"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TUOS Stephenson" panose="02070503080000020004" pitchFamily="18"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TUOS Stephenson" panose="02070503080000020004" pitchFamily="18"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TUOS Stephenson" panose="02070503080000020004" pitchFamily="18" charset="0"/>
                <a:ea typeface="MS PGothic" panose="020B0600070205080204" pitchFamily="34" charset="-128"/>
              </a:defRPr>
            </a:lvl9pPr>
          </a:lstStyle>
          <a:p>
            <a:pPr>
              <a:spcBef>
                <a:spcPct val="0"/>
              </a:spcBef>
            </a:pPr>
            <a:fld id="{D2367A60-D68C-45BA-824D-BBB75F1F4477}" type="slidenum">
              <a:rPr lang="en-GB" altLang="en-US"/>
              <a:pPr>
                <a:spcBef>
                  <a:spcPct val="0"/>
                </a:spcBef>
              </a:pPr>
              <a:t>2</a:t>
            </a:fld>
            <a:endParaRPr lang="en-GB" altLang="en-US"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dirty="0">
                <a:latin typeface="TUOS Stephenson" panose="02070503080000020004" pitchFamily="18" charset="0"/>
              </a:rPr>
              <a:t>Context:</a:t>
            </a:r>
            <a:r>
              <a:rPr lang="en-GB" sz="1800" dirty="0">
                <a:effectLst/>
                <a:latin typeface="Calibri" panose="020F0502020204030204" pitchFamily="34" charset="0"/>
              </a:rPr>
              <a:t>In 2019 National House-Building Council (NHBC) 161,022 homes were registered, - there is talk of 300,000 homes a year  </a:t>
            </a:r>
          </a:p>
          <a:p>
            <a:pPr eaLnBrk="1" hangingPunct="1"/>
            <a:endParaRPr lang="en-US" altLang="en-US" dirty="0">
              <a:latin typeface="TUOS Stephenson" panose="02070503080000020004" pitchFamily="18" charset="0"/>
            </a:endParaRPr>
          </a:p>
        </p:txBody>
      </p:sp>
    </p:spTree>
    <p:extLst>
      <p:ext uri="{BB962C8B-B14F-4D97-AF65-F5344CB8AC3E}">
        <p14:creationId xmlns:p14="http://schemas.microsoft.com/office/powerpoint/2010/main" val="1626701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UOS Stephenson" panose="02070503080000020004" pitchFamily="18" charset="0"/>
                <a:ea typeface="MS PGothic" panose="020B0600070205080204" pitchFamily="34" charset="-128"/>
              </a:defRPr>
            </a:lvl1pPr>
            <a:lvl2pPr marL="742950" indent="-285750" eaLnBrk="0" hangingPunct="0">
              <a:spcBef>
                <a:spcPct val="30000"/>
              </a:spcBef>
              <a:defRPr sz="1200">
                <a:solidFill>
                  <a:schemeClr val="tx1"/>
                </a:solidFill>
                <a:latin typeface="TUOS Stephenson" panose="02070503080000020004" pitchFamily="18" charset="0"/>
                <a:ea typeface="MS PGothic" panose="020B0600070205080204" pitchFamily="34" charset="-128"/>
              </a:defRPr>
            </a:lvl2pPr>
            <a:lvl3pPr marL="1143000" indent="-228600" eaLnBrk="0" hangingPunct="0">
              <a:spcBef>
                <a:spcPct val="30000"/>
              </a:spcBef>
              <a:defRPr sz="1200">
                <a:solidFill>
                  <a:schemeClr val="tx1"/>
                </a:solidFill>
                <a:latin typeface="TUOS Stephenson" panose="02070503080000020004" pitchFamily="18" charset="0"/>
                <a:ea typeface="MS PGothic" panose="020B0600070205080204" pitchFamily="34" charset="-128"/>
              </a:defRPr>
            </a:lvl3pPr>
            <a:lvl4pPr marL="1600200" indent="-228600" eaLnBrk="0" hangingPunct="0">
              <a:spcBef>
                <a:spcPct val="30000"/>
              </a:spcBef>
              <a:defRPr sz="1200">
                <a:solidFill>
                  <a:schemeClr val="tx1"/>
                </a:solidFill>
                <a:latin typeface="TUOS Stephenson" panose="02070503080000020004" pitchFamily="18" charset="0"/>
                <a:ea typeface="MS PGothic" panose="020B0600070205080204" pitchFamily="34" charset="-128"/>
              </a:defRPr>
            </a:lvl4pPr>
            <a:lvl5pPr marL="2057400" indent="-228600" eaLnBrk="0" hangingPunct="0">
              <a:spcBef>
                <a:spcPct val="30000"/>
              </a:spcBef>
              <a:defRPr sz="1200">
                <a:solidFill>
                  <a:schemeClr val="tx1"/>
                </a:solidFill>
                <a:latin typeface="TUOS Stephenson" panose="02070503080000020004" pitchFamily="18"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TUOS Stephenson" panose="02070503080000020004" pitchFamily="18"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TUOS Stephenson" panose="02070503080000020004" pitchFamily="18"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TUOS Stephenson" panose="02070503080000020004" pitchFamily="18"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TUOS Stephenson" panose="02070503080000020004" pitchFamily="18" charset="0"/>
                <a:ea typeface="MS PGothic" panose="020B0600070205080204" pitchFamily="34" charset="-128"/>
              </a:defRPr>
            </a:lvl9pPr>
          </a:lstStyle>
          <a:p>
            <a:pPr>
              <a:spcBef>
                <a:spcPct val="0"/>
              </a:spcBef>
            </a:pPr>
            <a:fld id="{D2367A60-D68C-45BA-824D-BBB75F1F4477}" type="slidenum">
              <a:rPr lang="en-GB" altLang="en-US"/>
              <a:pPr>
                <a:spcBef>
                  <a:spcPct val="0"/>
                </a:spcBef>
              </a:pPr>
              <a:t>3</a:t>
            </a:fld>
            <a:endParaRPr lang="en-GB" altLang="en-US"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eaLnBrk="1" hangingPunct="1">
              <a:buFont typeface="Arial" panose="020B0604020202020204" pitchFamily="34" charset="0"/>
              <a:buChar char="•"/>
            </a:pPr>
            <a:endParaRPr lang="en-US" altLang="en-US" dirty="0">
              <a:latin typeface="TUOS Stephenson" panose="02070503080000020004" pitchFamily="18" charset="0"/>
            </a:endParaRPr>
          </a:p>
          <a:p>
            <a:pPr marL="171450" indent="-171450" eaLnBrk="1" hangingPunct="1">
              <a:buFont typeface="Arial" panose="020B0604020202020204" pitchFamily="34" charset="0"/>
              <a:buChar char="•"/>
            </a:pPr>
            <a:r>
              <a:rPr lang="en-US" altLang="en-US" dirty="0">
                <a:latin typeface="TUOS Stephenson" panose="02070503080000020004" pitchFamily="18" charset="0"/>
              </a:rPr>
              <a:t>Diverse range of motivations – which one of my participants I feel really summarized here talking about their own experience working with Leeds Community Homes – I’ll add to that, especially in the more rural case studies that I did </a:t>
            </a:r>
          </a:p>
          <a:p>
            <a:pPr marL="171450" indent="-171450" eaLnBrk="1" hangingPunct="1">
              <a:buFont typeface="Arial" panose="020B0604020202020204" pitchFamily="34" charset="0"/>
              <a:buChar char="•"/>
            </a:pPr>
            <a:r>
              <a:rPr lang="en-US" altLang="en-US" dirty="0">
                <a:latin typeface="TUOS Stephenson" panose="02070503080000020004" pitchFamily="18" charset="0"/>
              </a:rPr>
              <a:t>Can be for yourself or others </a:t>
            </a:r>
          </a:p>
        </p:txBody>
      </p:sp>
    </p:spTree>
    <p:extLst>
      <p:ext uri="{BB962C8B-B14F-4D97-AF65-F5344CB8AC3E}">
        <p14:creationId xmlns:p14="http://schemas.microsoft.com/office/powerpoint/2010/main" val="1699605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GB" sz="12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GB" sz="1200" dirty="0">
                <a:effectLst/>
                <a:latin typeface="Calibri" panose="020F0502020204030204" pitchFamily="34" charset="0"/>
                <a:cs typeface="Times New Roman" panose="02020603050405020304" pitchFamily="18" charset="0"/>
              </a:rPr>
              <a:t>The research I discuss here is based upon my fieldwork for the PhD. This was comprised of three case studies areas where there has been significant community-led housing growth, based on the geographies of community-led housing enabling hubs (organisations that support community-led housing) and a national stakeholders stage.  </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GB" sz="1200" dirty="0">
                <a:effectLst/>
                <a:latin typeface="Calibri" panose="020F0502020204030204" pitchFamily="34" charset="0"/>
                <a:cs typeface="Times New Roman" panose="02020603050405020304" pitchFamily="18" charset="0"/>
              </a:rPr>
              <a:t>For this presentation its good to note that case studies based on enabling hubs did not end up mapping neatly onto very clear regional boundaries like I thought they might. Actually participants experience was much broader, and the experience of national stakeholders was also sometimes very specific. </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GB" sz="1200" dirty="0">
                <a:effectLst/>
                <a:latin typeface="Calibri" panose="020F0502020204030204" pitchFamily="34" charset="0"/>
                <a:cs typeface="Times New Roman" panose="02020603050405020304" pitchFamily="18" charset="0"/>
              </a:rPr>
              <a:t>Also, as we have some subject experts in the room -  the Cambridge and Peterborough combined authority is a bit different as it was based inside the local authority and therefore was not eligible for grants the same way </a:t>
            </a:r>
            <a:endParaRPr lang="en-GB" dirty="0"/>
          </a:p>
          <a:p>
            <a:endParaRPr lang="en-GB" dirty="0"/>
          </a:p>
        </p:txBody>
      </p:sp>
      <p:sp>
        <p:nvSpPr>
          <p:cNvPr id="4" name="Slide Number Placeholder 3"/>
          <p:cNvSpPr>
            <a:spLocks noGrp="1"/>
          </p:cNvSpPr>
          <p:nvPr>
            <p:ph type="sldNum" sz="quarter" idx="5"/>
          </p:nvPr>
        </p:nvSpPr>
        <p:spPr/>
        <p:txBody>
          <a:bodyPr/>
          <a:lstStyle/>
          <a:p>
            <a:fld id="{3E5BDD99-E0B0-45CF-86E5-0C12C94E08EA}" type="slidenum">
              <a:rPr lang="en-GB" altLang="en-US" smtClean="0"/>
              <a:pPr/>
              <a:t>4</a:t>
            </a:fld>
            <a:endParaRPr lang="en-GB" altLang="en-US" dirty="0"/>
          </a:p>
        </p:txBody>
      </p:sp>
    </p:spTree>
    <p:extLst>
      <p:ext uri="{BB962C8B-B14F-4D97-AF65-F5344CB8AC3E}">
        <p14:creationId xmlns:p14="http://schemas.microsoft.com/office/powerpoint/2010/main" val="1095370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UOS Stephenson" panose="02070503080000020004" pitchFamily="18" charset="0"/>
                <a:ea typeface="MS PGothic" panose="020B0600070205080204" pitchFamily="34" charset="-128"/>
              </a:defRPr>
            </a:lvl1pPr>
            <a:lvl2pPr marL="742950" indent="-285750" eaLnBrk="0" hangingPunct="0">
              <a:spcBef>
                <a:spcPct val="30000"/>
              </a:spcBef>
              <a:defRPr sz="1200">
                <a:solidFill>
                  <a:schemeClr val="tx1"/>
                </a:solidFill>
                <a:latin typeface="TUOS Stephenson" panose="02070503080000020004" pitchFamily="18" charset="0"/>
                <a:ea typeface="MS PGothic" panose="020B0600070205080204" pitchFamily="34" charset="-128"/>
              </a:defRPr>
            </a:lvl2pPr>
            <a:lvl3pPr marL="1143000" indent="-228600" eaLnBrk="0" hangingPunct="0">
              <a:spcBef>
                <a:spcPct val="30000"/>
              </a:spcBef>
              <a:defRPr sz="1200">
                <a:solidFill>
                  <a:schemeClr val="tx1"/>
                </a:solidFill>
                <a:latin typeface="TUOS Stephenson" panose="02070503080000020004" pitchFamily="18" charset="0"/>
                <a:ea typeface="MS PGothic" panose="020B0600070205080204" pitchFamily="34" charset="-128"/>
              </a:defRPr>
            </a:lvl3pPr>
            <a:lvl4pPr marL="1600200" indent="-228600" eaLnBrk="0" hangingPunct="0">
              <a:spcBef>
                <a:spcPct val="30000"/>
              </a:spcBef>
              <a:defRPr sz="1200">
                <a:solidFill>
                  <a:schemeClr val="tx1"/>
                </a:solidFill>
                <a:latin typeface="TUOS Stephenson" panose="02070503080000020004" pitchFamily="18" charset="0"/>
                <a:ea typeface="MS PGothic" panose="020B0600070205080204" pitchFamily="34" charset="-128"/>
              </a:defRPr>
            </a:lvl4pPr>
            <a:lvl5pPr marL="2057400" indent="-228600" eaLnBrk="0" hangingPunct="0">
              <a:spcBef>
                <a:spcPct val="30000"/>
              </a:spcBef>
              <a:defRPr sz="1200">
                <a:solidFill>
                  <a:schemeClr val="tx1"/>
                </a:solidFill>
                <a:latin typeface="TUOS Stephenson" panose="02070503080000020004" pitchFamily="18"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TUOS Stephenson" panose="02070503080000020004" pitchFamily="18"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TUOS Stephenson" panose="02070503080000020004" pitchFamily="18"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TUOS Stephenson" panose="02070503080000020004" pitchFamily="18"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TUOS Stephenson" panose="02070503080000020004" pitchFamily="18" charset="0"/>
                <a:ea typeface="MS PGothic" panose="020B0600070205080204" pitchFamily="34" charset="-128"/>
              </a:defRPr>
            </a:lvl9pPr>
          </a:lstStyle>
          <a:p>
            <a:pPr>
              <a:spcBef>
                <a:spcPct val="0"/>
              </a:spcBef>
            </a:pPr>
            <a:fld id="{2DFC2F16-E606-4929-8CC2-DFF45D4DB728}" type="slidenum">
              <a:rPr lang="en-GB" altLang="en-US"/>
              <a:pPr>
                <a:spcBef>
                  <a:spcPct val="0"/>
                </a:spcBef>
              </a:pPr>
              <a:t>5</a:t>
            </a:fld>
            <a:endParaRPr lang="en-GB" altLang="en-US" dirty="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TUOS Stephenson" panose="02070503080000020004" pitchFamily="18" charset="0"/>
            </a:endParaRPr>
          </a:p>
        </p:txBody>
      </p:sp>
    </p:spTree>
    <p:extLst>
      <p:ext uri="{BB962C8B-B14F-4D97-AF65-F5344CB8AC3E}">
        <p14:creationId xmlns:p14="http://schemas.microsoft.com/office/powerpoint/2010/main" val="323273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UOS Stephenson" panose="02070503080000020004" pitchFamily="18" charset="0"/>
                <a:ea typeface="MS PGothic" panose="020B0600070205080204" pitchFamily="34" charset="-128"/>
              </a:defRPr>
            </a:lvl1pPr>
            <a:lvl2pPr marL="742950" indent="-285750" eaLnBrk="0" hangingPunct="0">
              <a:spcBef>
                <a:spcPct val="30000"/>
              </a:spcBef>
              <a:defRPr sz="1200">
                <a:solidFill>
                  <a:schemeClr val="tx1"/>
                </a:solidFill>
                <a:latin typeface="TUOS Stephenson" panose="02070503080000020004" pitchFamily="18" charset="0"/>
                <a:ea typeface="MS PGothic" panose="020B0600070205080204" pitchFamily="34" charset="-128"/>
              </a:defRPr>
            </a:lvl2pPr>
            <a:lvl3pPr marL="1143000" indent="-228600" eaLnBrk="0" hangingPunct="0">
              <a:spcBef>
                <a:spcPct val="30000"/>
              </a:spcBef>
              <a:defRPr sz="1200">
                <a:solidFill>
                  <a:schemeClr val="tx1"/>
                </a:solidFill>
                <a:latin typeface="TUOS Stephenson" panose="02070503080000020004" pitchFamily="18" charset="0"/>
                <a:ea typeface="MS PGothic" panose="020B0600070205080204" pitchFamily="34" charset="-128"/>
              </a:defRPr>
            </a:lvl3pPr>
            <a:lvl4pPr marL="1600200" indent="-228600" eaLnBrk="0" hangingPunct="0">
              <a:spcBef>
                <a:spcPct val="30000"/>
              </a:spcBef>
              <a:defRPr sz="1200">
                <a:solidFill>
                  <a:schemeClr val="tx1"/>
                </a:solidFill>
                <a:latin typeface="TUOS Stephenson" panose="02070503080000020004" pitchFamily="18" charset="0"/>
                <a:ea typeface="MS PGothic" panose="020B0600070205080204" pitchFamily="34" charset="-128"/>
              </a:defRPr>
            </a:lvl4pPr>
            <a:lvl5pPr marL="2057400" indent="-228600" eaLnBrk="0" hangingPunct="0">
              <a:spcBef>
                <a:spcPct val="30000"/>
              </a:spcBef>
              <a:defRPr sz="1200">
                <a:solidFill>
                  <a:schemeClr val="tx1"/>
                </a:solidFill>
                <a:latin typeface="TUOS Stephenson" panose="02070503080000020004" pitchFamily="18"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TUOS Stephenson" panose="02070503080000020004" pitchFamily="18"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TUOS Stephenson" panose="02070503080000020004" pitchFamily="18"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TUOS Stephenson" panose="02070503080000020004" pitchFamily="18"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TUOS Stephenson" panose="02070503080000020004" pitchFamily="18" charset="0"/>
                <a:ea typeface="MS PGothic" panose="020B0600070205080204" pitchFamily="34" charset="-128"/>
              </a:defRPr>
            </a:lvl9pPr>
          </a:lstStyle>
          <a:p>
            <a:pPr>
              <a:spcBef>
                <a:spcPct val="0"/>
              </a:spcBef>
            </a:pPr>
            <a:fld id="{D2367A60-D68C-45BA-824D-BBB75F1F4477}" type="slidenum">
              <a:rPr lang="en-GB" altLang="en-US"/>
              <a:pPr>
                <a:spcBef>
                  <a:spcPct val="0"/>
                </a:spcBef>
              </a:pPr>
              <a:t>7</a:t>
            </a:fld>
            <a:endParaRPr lang="en-GB" altLang="en-US"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eaLnBrk="1" hangingPunct="1">
              <a:buFont typeface="Arial" panose="020B0604020202020204" pitchFamily="34" charset="0"/>
              <a:buChar char="•"/>
            </a:pPr>
            <a:endParaRPr lang="en-US" altLang="en-US" dirty="0">
              <a:latin typeface="TUOS Stephenson" panose="02070503080000020004" pitchFamily="18" charset="0"/>
            </a:endParaRPr>
          </a:p>
        </p:txBody>
      </p:sp>
    </p:spTree>
    <p:extLst>
      <p:ext uri="{BB962C8B-B14F-4D97-AF65-F5344CB8AC3E}">
        <p14:creationId xmlns:p14="http://schemas.microsoft.com/office/powerpoint/2010/main" val="14118771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UOS Stephenson" panose="02070503080000020004" pitchFamily="18" charset="0"/>
                <a:ea typeface="MS PGothic" panose="020B0600070205080204" pitchFamily="34" charset="-128"/>
              </a:defRPr>
            </a:lvl1pPr>
            <a:lvl2pPr marL="742950" indent="-285750" eaLnBrk="0" hangingPunct="0">
              <a:spcBef>
                <a:spcPct val="30000"/>
              </a:spcBef>
              <a:defRPr sz="1200">
                <a:solidFill>
                  <a:schemeClr val="tx1"/>
                </a:solidFill>
                <a:latin typeface="TUOS Stephenson" panose="02070503080000020004" pitchFamily="18" charset="0"/>
                <a:ea typeface="MS PGothic" panose="020B0600070205080204" pitchFamily="34" charset="-128"/>
              </a:defRPr>
            </a:lvl2pPr>
            <a:lvl3pPr marL="1143000" indent="-228600" eaLnBrk="0" hangingPunct="0">
              <a:spcBef>
                <a:spcPct val="30000"/>
              </a:spcBef>
              <a:defRPr sz="1200">
                <a:solidFill>
                  <a:schemeClr val="tx1"/>
                </a:solidFill>
                <a:latin typeface="TUOS Stephenson" panose="02070503080000020004" pitchFamily="18" charset="0"/>
                <a:ea typeface="MS PGothic" panose="020B0600070205080204" pitchFamily="34" charset="-128"/>
              </a:defRPr>
            </a:lvl3pPr>
            <a:lvl4pPr marL="1600200" indent="-228600" eaLnBrk="0" hangingPunct="0">
              <a:spcBef>
                <a:spcPct val="30000"/>
              </a:spcBef>
              <a:defRPr sz="1200">
                <a:solidFill>
                  <a:schemeClr val="tx1"/>
                </a:solidFill>
                <a:latin typeface="TUOS Stephenson" panose="02070503080000020004" pitchFamily="18" charset="0"/>
                <a:ea typeface="MS PGothic" panose="020B0600070205080204" pitchFamily="34" charset="-128"/>
              </a:defRPr>
            </a:lvl4pPr>
            <a:lvl5pPr marL="2057400" indent="-228600" eaLnBrk="0" hangingPunct="0">
              <a:spcBef>
                <a:spcPct val="30000"/>
              </a:spcBef>
              <a:defRPr sz="1200">
                <a:solidFill>
                  <a:schemeClr val="tx1"/>
                </a:solidFill>
                <a:latin typeface="TUOS Stephenson" panose="02070503080000020004" pitchFamily="18"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TUOS Stephenson" panose="02070503080000020004" pitchFamily="18"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TUOS Stephenson" panose="02070503080000020004" pitchFamily="18"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TUOS Stephenson" panose="02070503080000020004" pitchFamily="18"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TUOS Stephenson" panose="02070503080000020004" pitchFamily="18" charset="0"/>
                <a:ea typeface="MS PGothic" panose="020B0600070205080204" pitchFamily="34" charset="-128"/>
              </a:defRPr>
            </a:lvl9pPr>
          </a:lstStyle>
          <a:p>
            <a:pPr>
              <a:spcBef>
                <a:spcPct val="0"/>
              </a:spcBef>
            </a:pPr>
            <a:fld id="{D2367A60-D68C-45BA-824D-BBB75F1F4477}" type="slidenum">
              <a:rPr lang="en-GB" altLang="en-US"/>
              <a:pPr>
                <a:spcBef>
                  <a:spcPct val="0"/>
                </a:spcBef>
              </a:pPr>
              <a:t>10</a:t>
            </a:fld>
            <a:endParaRPr lang="en-GB" altLang="en-US"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eaLnBrk="1" hangingPunct="1">
              <a:buFont typeface="Arial" panose="020B0604020202020204" pitchFamily="34" charset="0"/>
              <a:buChar char="•"/>
            </a:pPr>
            <a:endParaRPr lang="en-US" altLang="en-US" dirty="0">
              <a:latin typeface="TUOS Stephenson" panose="02070503080000020004" pitchFamily="18" charset="0"/>
            </a:endParaRPr>
          </a:p>
        </p:txBody>
      </p:sp>
    </p:spTree>
    <p:extLst>
      <p:ext uri="{BB962C8B-B14F-4D97-AF65-F5344CB8AC3E}">
        <p14:creationId xmlns:p14="http://schemas.microsoft.com/office/powerpoint/2010/main" val="10705336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UOS Stephenson" panose="02070503080000020004" pitchFamily="18" charset="0"/>
                <a:ea typeface="MS PGothic" panose="020B0600070205080204" pitchFamily="34" charset="-128"/>
              </a:defRPr>
            </a:lvl1pPr>
            <a:lvl2pPr marL="742950" indent="-285750" eaLnBrk="0" hangingPunct="0">
              <a:spcBef>
                <a:spcPct val="30000"/>
              </a:spcBef>
              <a:defRPr sz="1200">
                <a:solidFill>
                  <a:schemeClr val="tx1"/>
                </a:solidFill>
                <a:latin typeface="TUOS Stephenson" panose="02070503080000020004" pitchFamily="18" charset="0"/>
                <a:ea typeface="MS PGothic" panose="020B0600070205080204" pitchFamily="34" charset="-128"/>
              </a:defRPr>
            </a:lvl2pPr>
            <a:lvl3pPr marL="1143000" indent="-228600" eaLnBrk="0" hangingPunct="0">
              <a:spcBef>
                <a:spcPct val="30000"/>
              </a:spcBef>
              <a:defRPr sz="1200">
                <a:solidFill>
                  <a:schemeClr val="tx1"/>
                </a:solidFill>
                <a:latin typeface="TUOS Stephenson" panose="02070503080000020004" pitchFamily="18" charset="0"/>
                <a:ea typeface="MS PGothic" panose="020B0600070205080204" pitchFamily="34" charset="-128"/>
              </a:defRPr>
            </a:lvl3pPr>
            <a:lvl4pPr marL="1600200" indent="-228600" eaLnBrk="0" hangingPunct="0">
              <a:spcBef>
                <a:spcPct val="30000"/>
              </a:spcBef>
              <a:defRPr sz="1200">
                <a:solidFill>
                  <a:schemeClr val="tx1"/>
                </a:solidFill>
                <a:latin typeface="TUOS Stephenson" panose="02070503080000020004" pitchFamily="18" charset="0"/>
                <a:ea typeface="MS PGothic" panose="020B0600070205080204" pitchFamily="34" charset="-128"/>
              </a:defRPr>
            </a:lvl4pPr>
            <a:lvl5pPr marL="2057400" indent="-228600" eaLnBrk="0" hangingPunct="0">
              <a:spcBef>
                <a:spcPct val="30000"/>
              </a:spcBef>
              <a:defRPr sz="1200">
                <a:solidFill>
                  <a:schemeClr val="tx1"/>
                </a:solidFill>
                <a:latin typeface="TUOS Stephenson" panose="02070503080000020004" pitchFamily="18"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TUOS Stephenson" panose="02070503080000020004" pitchFamily="18"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TUOS Stephenson" panose="02070503080000020004" pitchFamily="18"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TUOS Stephenson" panose="02070503080000020004" pitchFamily="18"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TUOS Stephenson" panose="02070503080000020004" pitchFamily="18" charset="0"/>
                <a:ea typeface="MS PGothic" panose="020B0600070205080204" pitchFamily="34" charset="-128"/>
              </a:defRPr>
            </a:lvl9pPr>
          </a:lstStyle>
          <a:p>
            <a:pPr>
              <a:spcBef>
                <a:spcPct val="0"/>
              </a:spcBef>
            </a:pPr>
            <a:fld id="{D2367A60-D68C-45BA-824D-BBB75F1F4477}" type="slidenum">
              <a:rPr lang="en-GB" altLang="en-US"/>
              <a:pPr>
                <a:spcBef>
                  <a:spcPct val="0"/>
                </a:spcBef>
              </a:pPr>
              <a:t>11</a:t>
            </a:fld>
            <a:endParaRPr lang="en-GB" altLang="en-US"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eaLnBrk="1" hangingPunct="1">
              <a:buFont typeface="Arial" panose="020B0604020202020204" pitchFamily="34" charset="0"/>
              <a:buChar char="•"/>
            </a:pPr>
            <a:r>
              <a:rPr lang="en-US" altLang="en-US" dirty="0">
                <a:latin typeface="TUOS Stephenson" panose="02070503080000020004" pitchFamily="18" charset="0"/>
              </a:rPr>
              <a:t>Similarly, negotiation took place in several examples throughout the data </a:t>
            </a:r>
          </a:p>
          <a:p>
            <a:pPr marL="171450" indent="-171450" eaLnBrk="1" hangingPunct="1">
              <a:buFont typeface="Arial" panose="020B0604020202020204" pitchFamily="34" charset="0"/>
              <a:buChar char="•"/>
            </a:pPr>
            <a:r>
              <a:rPr lang="en-GB" altLang="en-US" dirty="0">
                <a:latin typeface="TUOS Stephenson" panose="02070503080000020004" pitchFamily="18" charset="0"/>
              </a:rPr>
              <a:t>Overall, the process of implementation of the funding created a new formalised form of enabling hub that required negotiation among local stakeholders and included narratives about local working and local areas that did not always align with practices on the ground. </a:t>
            </a:r>
            <a:endParaRPr lang="en-US" altLang="en-US" dirty="0">
              <a:latin typeface="TUOS Stephenson" panose="02070503080000020004" pitchFamily="18" charset="0"/>
            </a:endParaRPr>
          </a:p>
        </p:txBody>
      </p:sp>
    </p:spTree>
    <p:extLst>
      <p:ext uri="{BB962C8B-B14F-4D97-AF65-F5344CB8AC3E}">
        <p14:creationId xmlns:p14="http://schemas.microsoft.com/office/powerpoint/2010/main" val="4284883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UOS Stephenson" panose="02070503080000020004" pitchFamily="18" charset="0"/>
                <a:ea typeface="MS PGothic" panose="020B0600070205080204" pitchFamily="34" charset="-128"/>
              </a:defRPr>
            </a:lvl1pPr>
            <a:lvl2pPr marL="742950" indent="-285750" eaLnBrk="0" hangingPunct="0">
              <a:spcBef>
                <a:spcPct val="30000"/>
              </a:spcBef>
              <a:defRPr sz="1200">
                <a:solidFill>
                  <a:schemeClr val="tx1"/>
                </a:solidFill>
                <a:latin typeface="TUOS Stephenson" panose="02070503080000020004" pitchFamily="18" charset="0"/>
                <a:ea typeface="MS PGothic" panose="020B0600070205080204" pitchFamily="34" charset="-128"/>
              </a:defRPr>
            </a:lvl2pPr>
            <a:lvl3pPr marL="1143000" indent="-228600" eaLnBrk="0" hangingPunct="0">
              <a:spcBef>
                <a:spcPct val="30000"/>
              </a:spcBef>
              <a:defRPr sz="1200">
                <a:solidFill>
                  <a:schemeClr val="tx1"/>
                </a:solidFill>
                <a:latin typeface="TUOS Stephenson" panose="02070503080000020004" pitchFamily="18" charset="0"/>
                <a:ea typeface="MS PGothic" panose="020B0600070205080204" pitchFamily="34" charset="-128"/>
              </a:defRPr>
            </a:lvl3pPr>
            <a:lvl4pPr marL="1600200" indent="-228600" eaLnBrk="0" hangingPunct="0">
              <a:spcBef>
                <a:spcPct val="30000"/>
              </a:spcBef>
              <a:defRPr sz="1200">
                <a:solidFill>
                  <a:schemeClr val="tx1"/>
                </a:solidFill>
                <a:latin typeface="TUOS Stephenson" panose="02070503080000020004" pitchFamily="18" charset="0"/>
                <a:ea typeface="MS PGothic" panose="020B0600070205080204" pitchFamily="34" charset="-128"/>
              </a:defRPr>
            </a:lvl4pPr>
            <a:lvl5pPr marL="2057400" indent="-228600" eaLnBrk="0" hangingPunct="0">
              <a:spcBef>
                <a:spcPct val="30000"/>
              </a:spcBef>
              <a:defRPr sz="1200">
                <a:solidFill>
                  <a:schemeClr val="tx1"/>
                </a:solidFill>
                <a:latin typeface="TUOS Stephenson" panose="02070503080000020004" pitchFamily="18"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TUOS Stephenson" panose="02070503080000020004" pitchFamily="18"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TUOS Stephenson" panose="02070503080000020004" pitchFamily="18"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TUOS Stephenson" panose="02070503080000020004" pitchFamily="18"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TUOS Stephenson" panose="02070503080000020004" pitchFamily="18" charset="0"/>
                <a:ea typeface="MS PGothic" panose="020B0600070205080204" pitchFamily="34" charset="-128"/>
              </a:defRPr>
            </a:lvl9pPr>
          </a:lstStyle>
          <a:p>
            <a:pPr>
              <a:spcBef>
                <a:spcPct val="0"/>
              </a:spcBef>
            </a:pPr>
            <a:fld id="{D2367A60-D68C-45BA-824D-BBB75F1F4477}" type="slidenum">
              <a:rPr lang="en-GB" altLang="en-US"/>
              <a:pPr>
                <a:spcBef>
                  <a:spcPct val="0"/>
                </a:spcBef>
              </a:pPr>
              <a:t>12</a:t>
            </a:fld>
            <a:endParaRPr lang="en-GB" altLang="en-US"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eaLnBrk="1" hangingPunct="1">
              <a:buFont typeface="Arial" panose="020B0604020202020204" pitchFamily="34" charset="0"/>
              <a:buChar char="•"/>
            </a:pPr>
            <a:endParaRPr lang="en-US" altLang="en-US" dirty="0">
              <a:latin typeface="TUOS Stephenson" panose="02070503080000020004" pitchFamily="18" charset="0"/>
            </a:endParaRPr>
          </a:p>
        </p:txBody>
      </p:sp>
    </p:spTree>
    <p:extLst>
      <p:ext uri="{BB962C8B-B14F-4D97-AF65-F5344CB8AC3E}">
        <p14:creationId xmlns:p14="http://schemas.microsoft.com/office/powerpoint/2010/main" val="34199661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hemeOverride" Target="../theme/themeOverride1.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09600" y="2209800"/>
            <a:ext cx="8229600" cy="1828800"/>
          </a:xfrm>
        </p:spPr>
        <p:txBody>
          <a:bodyPr anchor="ctr"/>
          <a:lstStyle>
            <a:lvl1pPr>
              <a:defRPr sz="5400"/>
            </a:lvl1pPr>
          </a:lstStyle>
          <a:p>
            <a:r>
              <a:rPr lang="en-US"/>
              <a:t>Click to edit Master title style</a:t>
            </a:r>
            <a:endParaRPr lang="en-GB"/>
          </a:p>
        </p:txBody>
      </p:sp>
      <p:sp>
        <p:nvSpPr>
          <p:cNvPr id="4099" name="Rectangle 3"/>
          <p:cNvSpPr>
            <a:spLocks noGrp="1" noChangeArrowheads="1"/>
          </p:cNvSpPr>
          <p:nvPr>
            <p:ph type="subTitle" idx="1"/>
          </p:nvPr>
        </p:nvSpPr>
        <p:spPr>
          <a:xfrm>
            <a:off x="609600" y="4876800"/>
            <a:ext cx="8229600" cy="1066800"/>
          </a:xfrm>
        </p:spPr>
        <p:txBody>
          <a:bodyPr/>
          <a:lstStyle>
            <a:lvl1pPr marL="0" indent="0">
              <a:spcBef>
                <a:spcPct val="0"/>
              </a:spcBef>
              <a:buFontTx/>
              <a:buNone/>
              <a:defRPr/>
            </a:lvl1pPr>
          </a:lstStyle>
          <a:p>
            <a:r>
              <a:rPr lang="en-US"/>
              <a:t>Click to edit Master subtitle style</a:t>
            </a:r>
            <a:endParaRPr lang="en-GB"/>
          </a:p>
        </p:txBody>
      </p:sp>
      <p:sp>
        <p:nvSpPr>
          <p:cNvPr id="6" name="Rectangle 6"/>
          <p:cNvSpPr>
            <a:spLocks noGrp="1" noChangeArrowheads="1"/>
          </p:cNvSpPr>
          <p:nvPr>
            <p:ph type="sldNum" sz="quarter" idx="10"/>
          </p:nvPr>
        </p:nvSpPr>
        <p:spPr/>
        <p:txBody>
          <a:bodyPr/>
          <a:lstStyle>
            <a:lvl1pPr>
              <a:defRPr b="1"/>
            </a:lvl1pPr>
          </a:lstStyle>
          <a:p>
            <a:fld id="{8C24EF9A-BF82-46E1-B0D1-E30DDEAC2E90}" type="slidenum">
              <a:rPr lang="en-GB" altLang="en-US"/>
              <a:pPr/>
              <a:t>‹#›</a:t>
            </a:fld>
            <a:endParaRPr lang="en-GB" altLang="en-US" dirty="0">
              <a:solidFill>
                <a:srgbClr val="FFFFFF"/>
              </a:solidFill>
            </a:endParaRPr>
          </a:p>
        </p:txBody>
      </p:sp>
      <p:sp>
        <p:nvSpPr>
          <p:cNvPr id="7" name="Rectangle 18"/>
          <p:cNvSpPr>
            <a:spLocks noGrp="1" noChangeArrowheads="1"/>
          </p:cNvSpPr>
          <p:nvPr>
            <p:ph type="dt" sz="half" idx="11"/>
          </p:nvPr>
        </p:nvSpPr>
        <p:spPr/>
        <p:txBody>
          <a:bodyPr/>
          <a:lstStyle>
            <a:lvl1pPr>
              <a:defRPr smtClean="0"/>
            </a:lvl1pPr>
          </a:lstStyle>
          <a:p>
            <a:pPr>
              <a:defRPr/>
            </a:pPr>
            <a:fld id="{1C459E5A-3667-46E1-B7B5-26682E39624C}" type="datetime1">
              <a:rPr lang="en-GB" altLang="en-US"/>
              <a:pPr>
                <a:defRPr/>
              </a:pPr>
              <a:t>05/07/2022</a:t>
            </a:fld>
            <a:endParaRPr lang="en-GB" altLang="en-US" dirty="0"/>
          </a:p>
        </p:txBody>
      </p:sp>
      <p:sp>
        <p:nvSpPr>
          <p:cNvPr id="8" name="Rectangle 19"/>
          <p:cNvSpPr>
            <a:spLocks noGrp="1" noChangeArrowheads="1"/>
          </p:cNvSpPr>
          <p:nvPr>
            <p:ph type="ftr" sz="quarter" idx="12"/>
          </p:nvPr>
        </p:nvSpPr>
        <p:spPr/>
        <p:txBody>
          <a:bodyPr/>
          <a:lstStyle>
            <a:lvl1pPr>
              <a:defRPr smtClean="0"/>
            </a:lvl1pPr>
          </a:lstStyle>
          <a:p>
            <a:pPr>
              <a:defRPr/>
            </a:pPr>
            <a:r>
              <a:rPr lang="en-GB" altLang="en-US" dirty="0"/>
              <a:t>© The University of Sheffield</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16416" y="6293021"/>
            <a:ext cx="707897" cy="432392"/>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80000" y="180000"/>
            <a:ext cx="2334605" cy="943200"/>
          </a:xfrm>
          <a:prstGeom prst="rect">
            <a:avLst/>
          </a:prstGeom>
        </p:spPr>
      </p:pic>
    </p:spTree>
    <p:extLst>
      <p:ext uri="{BB962C8B-B14F-4D97-AF65-F5344CB8AC3E}">
        <p14:creationId xmlns:p14="http://schemas.microsoft.com/office/powerpoint/2010/main" val="4167577089"/>
      </p:ext>
    </p:extLst>
  </p:cSld>
  <p:clrMapOvr>
    <a:overrideClrMapping bg1="dk2" tx1="lt1" bg2="dk1"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0"/>
          <p:cNvSpPr>
            <a:spLocks noGrp="1" noChangeArrowheads="1"/>
          </p:cNvSpPr>
          <p:nvPr>
            <p:ph type="dt" sz="half" idx="10"/>
          </p:nvPr>
        </p:nvSpPr>
        <p:spPr>
          <a:ln/>
        </p:spPr>
        <p:txBody>
          <a:bodyPr/>
          <a:lstStyle>
            <a:lvl1pPr>
              <a:defRPr/>
            </a:lvl1pPr>
          </a:lstStyle>
          <a:p>
            <a:pPr>
              <a:defRPr/>
            </a:pPr>
            <a:fld id="{1ECA9C82-3AB1-436C-91CF-CE7B793EE7F5}" type="datetime1">
              <a:rPr lang="en-GB" altLang="en-US"/>
              <a:pPr>
                <a:defRPr/>
              </a:pPr>
              <a:t>05/07/2022</a:t>
            </a:fld>
            <a:endParaRPr lang="en-GB" altLang="en-US" dirty="0">
              <a:solidFill>
                <a:srgbClr val="FFFFFF"/>
              </a:solidFill>
            </a:endParaRPr>
          </a:p>
        </p:txBody>
      </p:sp>
      <p:sp>
        <p:nvSpPr>
          <p:cNvPr id="5" name="Rectangle 11"/>
          <p:cNvSpPr>
            <a:spLocks noGrp="1" noChangeArrowheads="1"/>
          </p:cNvSpPr>
          <p:nvPr>
            <p:ph type="ftr" sz="quarter" idx="11"/>
          </p:nvPr>
        </p:nvSpPr>
        <p:spPr>
          <a:ln/>
        </p:spPr>
        <p:txBody>
          <a:bodyPr/>
          <a:lstStyle>
            <a:lvl1pPr>
              <a:defRPr/>
            </a:lvl1pPr>
          </a:lstStyle>
          <a:p>
            <a:pPr>
              <a:defRPr/>
            </a:pPr>
            <a:r>
              <a:rPr lang="en-GB" altLang="en-US" dirty="0"/>
              <a:t>© The University of Sheffield</a:t>
            </a:r>
            <a:endParaRPr lang="en-GB" altLang="en-US" dirty="0">
              <a:solidFill>
                <a:srgbClr val="FFFFFF"/>
              </a:solidFill>
            </a:endParaRPr>
          </a:p>
        </p:txBody>
      </p:sp>
      <p:sp>
        <p:nvSpPr>
          <p:cNvPr id="6" name="Rectangle 12"/>
          <p:cNvSpPr>
            <a:spLocks noGrp="1" noChangeArrowheads="1"/>
          </p:cNvSpPr>
          <p:nvPr>
            <p:ph type="sldNum" sz="quarter" idx="12"/>
          </p:nvPr>
        </p:nvSpPr>
        <p:spPr>
          <a:ln/>
        </p:spPr>
        <p:txBody>
          <a:bodyPr/>
          <a:lstStyle>
            <a:lvl1pPr>
              <a:defRPr/>
            </a:lvl1pPr>
          </a:lstStyle>
          <a:p>
            <a:fld id="{45268B56-0CA7-4DFB-AA40-E9EAE5345E98}" type="slidenum">
              <a:rPr lang="en-GB" altLang="en-US"/>
              <a:pPr/>
              <a:t>‹#›</a:t>
            </a:fld>
            <a:endParaRPr lang="en-GB" altLang="en-US" dirty="0"/>
          </a:p>
        </p:txBody>
      </p:sp>
    </p:spTree>
    <p:extLst>
      <p:ext uri="{BB962C8B-B14F-4D97-AF65-F5344CB8AC3E}">
        <p14:creationId xmlns:p14="http://schemas.microsoft.com/office/powerpoint/2010/main" val="3834626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371600"/>
            <a:ext cx="2057400" cy="4724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1371600"/>
            <a:ext cx="6019800" cy="4724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0"/>
          <p:cNvSpPr>
            <a:spLocks noGrp="1" noChangeArrowheads="1"/>
          </p:cNvSpPr>
          <p:nvPr>
            <p:ph type="dt" sz="half" idx="10"/>
          </p:nvPr>
        </p:nvSpPr>
        <p:spPr>
          <a:ln/>
        </p:spPr>
        <p:txBody>
          <a:bodyPr/>
          <a:lstStyle>
            <a:lvl1pPr>
              <a:defRPr/>
            </a:lvl1pPr>
          </a:lstStyle>
          <a:p>
            <a:pPr>
              <a:defRPr/>
            </a:pPr>
            <a:fld id="{275B104A-A348-4CDD-86FE-080EE3B8EC7A}" type="datetime1">
              <a:rPr lang="en-GB" altLang="en-US"/>
              <a:pPr>
                <a:defRPr/>
              </a:pPr>
              <a:t>05/07/2022</a:t>
            </a:fld>
            <a:endParaRPr lang="en-GB" altLang="en-US" dirty="0">
              <a:solidFill>
                <a:srgbClr val="FFFFFF"/>
              </a:solidFill>
            </a:endParaRPr>
          </a:p>
        </p:txBody>
      </p:sp>
      <p:sp>
        <p:nvSpPr>
          <p:cNvPr id="5" name="Rectangle 11"/>
          <p:cNvSpPr>
            <a:spLocks noGrp="1" noChangeArrowheads="1"/>
          </p:cNvSpPr>
          <p:nvPr>
            <p:ph type="ftr" sz="quarter" idx="11"/>
          </p:nvPr>
        </p:nvSpPr>
        <p:spPr>
          <a:ln/>
        </p:spPr>
        <p:txBody>
          <a:bodyPr/>
          <a:lstStyle>
            <a:lvl1pPr>
              <a:defRPr/>
            </a:lvl1pPr>
          </a:lstStyle>
          <a:p>
            <a:pPr>
              <a:defRPr/>
            </a:pPr>
            <a:r>
              <a:rPr lang="en-GB" altLang="en-US" dirty="0"/>
              <a:t>© The University of Sheffield</a:t>
            </a:r>
            <a:endParaRPr lang="en-GB" altLang="en-US" dirty="0">
              <a:solidFill>
                <a:srgbClr val="FFFFFF"/>
              </a:solidFill>
            </a:endParaRPr>
          </a:p>
        </p:txBody>
      </p:sp>
      <p:sp>
        <p:nvSpPr>
          <p:cNvPr id="6" name="Rectangle 12"/>
          <p:cNvSpPr>
            <a:spLocks noGrp="1" noChangeArrowheads="1"/>
          </p:cNvSpPr>
          <p:nvPr>
            <p:ph type="sldNum" sz="quarter" idx="12"/>
          </p:nvPr>
        </p:nvSpPr>
        <p:spPr>
          <a:ln/>
        </p:spPr>
        <p:txBody>
          <a:bodyPr/>
          <a:lstStyle>
            <a:lvl1pPr>
              <a:defRPr/>
            </a:lvl1pPr>
          </a:lstStyle>
          <a:p>
            <a:fld id="{5A73BB58-6DE4-4812-B886-7708599605AF}" type="slidenum">
              <a:rPr lang="en-GB" altLang="en-US"/>
              <a:pPr/>
              <a:t>‹#›</a:t>
            </a:fld>
            <a:endParaRPr lang="en-GB" altLang="en-US" dirty="0"/>
          </a:p>
        </p:txBody>
      </p:sp>
    </p:spTree>
    <p:extLst>
      <p:ext uri="{BB962C8B-B14F-4D97-AF65-F5344CB8AC3E}">
        <p14:creationId xmlns:p14="http://schemas.microsoft.com/office/powerpoint/2010/main" val="3853746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371600"/>
            <a:ext cx="8229600" cy="762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609600" y="2362200"/>
            <a:ext cx="4038600" cy="3733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800600" y="2362200"/>
            <a:ext cx="4038600" cy="3733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10"/>
          <p:cNvSpPr>
            <a:spLocks noGrp="1" noChangeArrowheads="1"/>
          </p:cNvSpPr>
          <p:nvPr>
            <p:ph type="dt" sz="half" idx="10"/>
          </p:nvPr>
        </p:nvSpPr>
        <p:spPr>
          <a:ln/>
        </p:spPr>
        <p:txBody>
          <a:bodyPr/>
          <a:lstStyle>
            <a:lvl1pPr>
              <a:defRPr/>
            </a:lvl1pPr>
          </a:lstStyle>
          <a:p>
            <a:pPr>
              <a:defRPr/>
            </a:pPr>
            <a:fld id="{5D9EC849-83EB-4095-8B62-07B5F114D052}" type="datetime1">
              <a:rPr lang="en-GB" altLang="en-US"/>
              <a:pPr>
                <a:defRPr/>
              </a:pPr>
              <a:t>05/07/2022</a:t>
            </a:fld>
            <a:endParaRPr lang="en-GB" altLang="en-US" dirty="0">
              <a:solidFill>
                <a:srgbClr val="FFFFFF"/>
              </a:solidFill>
            </a:endParaRPr>
          </a:p>
        </p:txBody>
      </p:sp>
      <p:sp>
        <p:nvSpPr>
          <p:cNvPr id="6" name="Rectangle 11"/>
          <p:cNvSpPr>
            <a:spLocks noGrp="1" noChangeArrowheads="1"/>
          </p:cNvSpPr>
          <p:nvPr>
            <p:ph type="ftr" sz="quarter" idx="11"/>
          </p:nvPr>
        </p:nvSpPr>
        <p:spPr>
          <a:ln/>
        </p:spPr>
        <p:txBody>
          <a:bodyPr/>
          <a:lstStyle>
            <a:lvl1pPr>
              <a:defRPr/>
            </a:lvl1pPr>
          </a:lstStyle>
          <a:p>
            <a:pPr>
              <a:defRPr/>
            </a:pPr>
            <a:r>
              <a:rPr lang="en-GB" altLang="en-US" dirty="0"/>
              <a:t>© The University of Sheffield</a:t>
            </a:r>
            <a:endParaRPr lang="en-GB" altLang="en-US" dirty="0">
              <a:solidFill>
                <a:srgbClr val="FFFFFF"/>
              </a:solidFill>
            </a:endParaRPr>
          </a:p>
        </p:txBody>
      </p:sp>
      <p:sp>
        <p:nvSpPr>
          <p:cNvPr id="7" name="Rectangle 12"/>
          <p:cNvSpPr>
            <a:spLocks noGrp="1" noChangeArrowheads="1"/>
          </p:cNvSpPr>
          <p:nvPr>
            <p:ph type="sldNum" sz="quarter" idx="12"/>
          </p:nvPr>
        </p:nvSpPr>
        <p:spPr>
          <a:ln/>
        </p:spPr>
        <p:txBody>
          <a:bodyPr/>
          <a:lstStyle>
            <a:lvl1pPr>
              <a:defRPr/>
            </a:lvl1pPr>
          </a:lstStyle>
          <a:p>
            <a:fld id="{76F5AC37-F7EE-4D09-9610-205BB837C0F3}" type="slidenum">
              <a:rPr lang="en-GB" altLang="en-US"/>
              <a:pPr/>
              <a:t>‹#›</a:t>
            </a:fld>
            <a:endParaRPr lang="en-GB" altLang="en-US" dirty="0"/>
          </a:p>
        </p:txBody>
      </p:sp>
    </p:spTree>
    <p:extLst>
      <p:ext uri="{BB962C8B-B14F-4D97-AF65-F5344CB8AC3E}">
        <p14:creationId xmlns:p14="http://schemas.microsoft.com/office/powerpoint/2010/main" val="3530251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0"/>
          <p:cNvSpPr>
            <a:spLocks noGrp="1" noChangeArrowheads="1"/>
          </p:cNvSpPr>
          <p:nvPr>
            <p:ph type="dt" sz="half" idx="10"/>
          </p:nvPr>
        </p:nvSpPr>
        <p:spPr>
          <a:ln/>
        </p:spPr>
        <p:txBody>
          <a:bodyPr/>
          <a:lstStyle>
            <a:lvl1pPr>
              <a:defRPr/>
            </a:lvl1pPr>
          </a:lstStyle>
          <a:p>
            <a:pPr>
              <a:defRPr/>
            </a:pPr>
            <a:fld id="{D2E28BBE-4E92-4B2E-9C6F-C30F1CA4714D}" type="datetime1">
              <a:rPr lang="en-GB" altLang="en-US"/>
              <a:pPr>
                <a:defRPr/>
              </a:pPr>
              <a:t>05/07/2022</a:t>
            </a:fld>
            <a:endParaRPr lang="en-GB" altLang="en-US" dirty="0">
              <a:solidFill>
                <a:srgbClr val="FFFFFF"/>
              </a:solidFill>
            </a:endParaRPr>
          </a:p>
        </p:txBody>
      </p:sp>
      <p:sp>
        <p:nvSpPr>
          <p:cNvPr id="5" name="Rectangle 11"/>
          <p:cNvSpPr>
            <a:spLocks noGrp="1" noChangeArrowheads="1"/>
          </p:cNvSpPr>
          <p:nvPr>
            <p:ph type="ftr" sz="quarter" idx="11"/>
          </p:nvPr>
        </p:nvSpPr>
        <p:spPr>
          <a:ln/>
        </p:spPr>
        <p:txBody>
          <a:bodyPr/>
          <a:lstStyle>
            <a:lvl1pPr>
              <a:defRPr/>
            </a:lvl1pPr>
          </a:lstStyle>
          <a:p>
            <a:pPr>
              <a:defRPr/>
            </a:pPr>
            <a:r>
              <a:rPr lang="en-GB" altLang="en-US" dirty="0"/>
              <a:t>© The University of Sheffield</a:t>
            </a:r>
            <a:endParaRPr lang="en-GB" altLang="en-US" dirty="0">
              <a:solidFill>
                <a:srgbClr val="FFFFFF"/>
              </a:solidFill>
            </a:endParaRPr>
          </a:p>
        </p:txBody>
      </p:sp>
      <p:sp>
        <p:nvSpPr>
          <p:cNvPr id="6" name="Rectangle 12"/>
          <p:cNvSpPr>
            <a:spLocks noGrp="1" noChangeArrowheads="1"/>
          </p:cNvSpPr>
          <p:nvPr>
            <p:ph type="sldNum" sz="quarter" idx="12"/>
          </p:nvPr>
        </p:nvSpPr>
        <p:spPr>
          <a:ln/>
        </p:spPr>
        <p:txBody>
          <a:bodyPr/>
          <a:lstStyle>
            <a:lvl1pPr>
              <a:defRPr/>
            </a:lvl1pPr>
          </a:lstStyle>
          <a:p>
            <a:fld id="{22230EF6-6C13-413D-A541-8FA2732E8850}" type="slidenum">
              <a:rPr lang="en-GB" altLang="en-US"/>
              <a:pPr/>
              <a:t>‹#›</a:t>
            </a:fld>
            <a:endParaRPr lang="en-GB" altLang="en-US" dirty="0"/>
          </a:p>
        </p:txBody>
      </p:sp>
    </p:spTree>
    <p:extLst>
      <p:ext uri="{BB962C8B-B14F-4D97-AF65-F5344CB8AC3E}">
        <p14:creationId xmlns:p14="http://schemas.microsoft.com/office/powerpoint/2010/main" val="1218616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
          <p:cNvSpPr>
            <a:spLocks noGrp="1" noChangeArrowheads="1"/>
          </p:cNvSpPr>
          <p:nvPr>
            <p:ph type="dt" sz="half" idx="10"/>
          </p:nvPr>
        </p:nvSpPr>
        <p:spPr>
          <a:ln/>
        </p:spPr>
        <p:txBody>
          <a:bodyPr/>
          <a:lstStyle>
            <a:lvl1pPr>
              <a:defRPr/>
            </a:lvl1pPr>
          </a:lstStyle>
          <a:p>
            <a:pPr>
              <a:defRPr/>
            </a:pPr>
            <a:fld id="{A467565F-3B61-4463-AF31-715DDB2FEEA7}" type="datetime1">
              <a:rPr lang="en-GB" altLang="en-US"/>
              <a:pPr>
                <a:defRPr/>
              </a:pPr>
              <a:t>05/07/2022</a:t>
            </a:fld>
            <a:endParaRPr lang="en-GB" altLang="en-US" dirty="0">
              <a:solidFill>
                <a:srgbClr val="FFFFFF"/>
              </a:solidFill>
            </a:endParaRPr>
          </a:p>
        </p:txBody>
      </p:sp>
      <p:sp>
        <p:nvSpPr>
          <p:cNvPr id="5" name="Rectangle 11"/>
          <p:cNvSpPr>
            <a:spLocks noGrp="1" noChangeArrowheads="1"/>
          </p:cNvSpPr>
          <p:nvPr>
            <p:ph type="ftr" sz="quarter" idx="11"/>
          </p:nvPr>
        </p:nvSpPr>
        <p:spPr>
          <a:ln/>
        </p:spPr>
        <p:txBody>
          <a:bodyPr/>
          <a:lstStyle>
            <a:lvl1pPr>
              <a:defRPr/>
            </a:lvl1pPr>
          </a:lstStyle>
          <a:p>
            <a:pPr>
              <a:defRPr/>
            </a:pPr>
            <a:r>
              <a:rPr lang="en-GB" altLang="en-US" dirty="0"/>
              <a:t>© The University of Sheffield</a:t>
            </a:r>
            <a:endParaRPr lang="en-GB" altLang="en-US" dirty="0">
              <a:solidFill>
                <a:srgbClr val="FFFFFF"/>
              </a:solidFill>
            </a:endParaRPr>
          </a:p>
        </p:txBody>
      </p:sp>
      <p:sp>
        <p:nvSpPr>
          <p:cNvPr id="6" name="Rectangle 12"/>
          <p:cNvSpPr>
            <a:spLocks noGrp="1" noChangeArrowheads="1"/>
          </p:cNvSpPr>
          <p:nvPr>
            <p:ph type="sldNum" sz="quarter" idx="12"/>
          </p:nvPr>
        </p:nvSpPr>
        <p:spPr>
          <a:ln/>
        </p:spPr>
        <p:txBody>
          <a:bodyPr/>
          <a:lstStyle>
            <a:lvl1pPr>
              <a:defRPr/>
            </a:lvl1pPr>
          </a:lstStyle>
          <a:p>
            <a:fld id="{8BCB56F7-4D83-458B-97D3-4C8752BAF11D}" type="slidenum">
              <a:rPr lang="en-GB" altLang="en-US"/>
              <a:pPr/>
              <a:t>‹#›</a:t>
            </a:fld>
            <a:endParaRPr lang="en-GB" altLang="en-US" dirty="0"/>
          </a:p>
        </p:txBody>
      </p:sp>
    </p:spTree>
    <p:extLst>
      <p:ext uri="{BB962C8B-B14F-4D97-AF65-F5344CB8AC3E}">
        <p14:creationId xmlns:p14="http://schemas.microsoft.com/office/powerpoint/2010/main" val="1901263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2362200"/>
            <a:ext cx="40386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800600" y="2362200"/>
            <a:ext cx="40386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10"/>
          <p:cNvSpPr>
            <a:spLocks noGrp="1" noChangeArrowheads="1"/>
          </p:cNvSpPr>
          <p:nvPr>
            <p:ph type="dt" sz="half" idx="10"/>
          </p:nvPr>
        </p:nvSpPr>
        <p:spPr>
          <a:ln/>
        </p:spPr>
        <p:txBody>
          <a:bodyPr/>
          <a:lstStyle>
            <a:lvl1pPr>
              <a:defRPr/>
            </a:lvl1pPr>
          </a:lstStyle>
          <a:p>
            <a:pPr>
              <a:defRPr/>
            </a:pPr>
            <a:fld id="{5D26A64D-9FA2-4D13-9558-2852C5F15463}" type="datetime1">
              <a:rPr lang="en-GB" altLang="en-US"/>
              <a:pPr>
                <a:defRPr/>
              </a:pPr>
              <a:t>05/07/2022</a:t>
            </a:fld>
            <a:endParaRPr lang="en-GB" altLang="en-US" dirty="0">
              <a:solidFill>
                <a:srgbClr val="FFFFFF"/>
              </a:solidFill>
            </a:endParaRPr>
          </a:p>
        </p:txBody>
      </p:sp>
      <p:sp>
        <p:nvSpPr>
          <p:cNvPr id="6" name="Rectangle 11"/>
          <p:cNvSpPr>
            <a:spLocks noGrp="1" noChangeArrowheads="1"/>
          </p:cNvSpPr>
          <p:nvPr>
            <p:ph type="ftr" sz="quarter" idx="11"/>
          </p:nvPr>
        </p:nvSpPr>
        <p:spPr>
          <a:ln/>
        </p:spPr>
        <p:txBody>
          <a:bodyPr/>
          <a:lstStyle>
            <a:lvl1pPr>
              <a:defRPr/>
            </a:lvl1pPr>
          </a:lstStyle>
          <a:p>
            <a:pPr>
              <a:defRPr/>
            </a:pPr>
            <a:r>
              <a:rPr lang="en-GB" altLang="en-US" dirty="0"/>
              <a:t>© The University of Sheffield</a:t>
            </a:r>
            <a:endParaRPr lang="en-GB" altLang="en-US" dirty="0">
              <a:solidFill>
                <a:srgbClr val="FFFFFF"/>
              </a:solidFill>
            </a:endParaRPr>
          </a:p>
        </p:txBody>
      </p:sp>
      <p:sp>
        <p:nvSpPr>
          <p:cNvPr id="7" name="Rectangle 12"/>
          <p:cNvSpPr>
            <a:spLocks noGrp="1" noChangeArrowheads="1"/>
          </p:cNvSpPr>
          <p:nvPr>
            <p:ph type="sldNum" sz="quarter" idx="12"/>
          </p:nvPr>
        </p:nvSpPr>
        <p:spPr>
          <a:ln/>
        </p:spPr>
        <p:txBody>
          <a:bodyPr/>
          <a:lstStyle>
            <a:lvl1pPr>
              <a:defRPr/>
            </a:lvl1pPr>
          </a:lstStyle>
          <a:p>
            <a:fld id="{DF6B732B-1821-437D-A8A8-C7D0648FA8F8}" type="slidenum">
              <a:rPr lang="en-GB" altLang="en-US"/>
              <a:pPr/>
              <a:t>‹#›</a:t>
            </a:fld>
            <a:endParaRPr lang="en-GB" altLang="en-US" dirty="0"/>
          </a:p>
        </p:txBody>
      </p:sp>
    </p:spTree>
    <p:extLst>
      <p:ext uri="{BB962C8B-B14F-4D97-AF65-F5344CB8AC3E}">
        <p14:creationId xmlns:p14="http://schemas.microsoft.com/office/powerpoint/2010/main" val="662821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10"/>
          <p:cNvSpPr>
            <a:spLocks noGrp="1" noChangeArrowheads="1"/>
          </p:cNvSpPr>
          <p:nvPr>
            <p:ph type="dt" sz="half" idx="10"/>
          </p:nvPr>
        </p:nvSpPr>
        <p:spPr>
          <a:ln/>
        </p:spPr>
        <p:txBody>
          <a:bodyPr/>
          <a:lstStyle>
            <a:lvl1pPr>
              <a:defRPr/>
            </a:lvl1pPr>
          </a:lstStyle>
          <a:p>
            <a:pPr>
              <a:defRPr/>
            </a:pPr>
            <a:fld id="{E881CAC8-2AA2-4946-B5D9-DF06D2EF0911}" type="datetime1">
              <a:rPr lang="en-GB" altLang="en-US"/>
              <a:pPr>
                <a:defRPr/>
              </a:pPr>
              <a:t>05/07/2022</a:t>
            </a:fld>
            <a:endParaRPr lang="en-GB" altLang="en-US" dirty="0">
              <a:solidFill>
                <a:srgbClr val="FFFFFF"/>
              </a:solidFill>
            </a:endParaRPr>
          </a:p>
        </p:txBody>
      </p:sp>
      <p:sp>
        <p:nvSpPr>
          <p:cNvPr id="8" name="Rectangle 11"/>
          <p:cNvSpPr>
            <a:spLocks noGrp="1" noChangeArrowheads="1"/>
          </p:cNvSpPr>
          <p:nvPr>
            <p:ph type="ftr" sz="quarter" idx="11"/>
          </p:nvPr>
        </p:nvSpPr>
        <p:spPr>
          <a:ln/>
        </p:spPr>
        <p:txBody>
          <a:bodyPr/>
          <a:lstStyle>
            <a:lvl1pPr>
              <a:defRPr/>
            </a:lvl1pPr>
          </a:lstStyle>
          <a:p>
            <a:pPr>
              <a:defRPr/>
            </a:pPr>
            <a:r>
              <a:rPr lang="en-GB" altLang="en-US" dirty="0"/>
              <a:t>© The University of Sheffield</a:t>
            </a:r>
            <a:endParaRPr lang="en-GB" altLang="en-US" dirty="0">
              <a:solidFill>
                <a:srgbClr val="FFFFFF"/>
              </a:solidFill>
            </a:endParaRPr>
          </a:p>
        </p:txBody>
      </p:sp>
      <p:sp>
        <p:nvSpPr>
          <p:cNvPr id="9" name="Rectangle 12"/>
          <p:cNvSpPr>
            <a:spLocks noGrp="1" noChangeArrowheads="1"/>
          </p:cNvSpPr>
          <p:nvPr>
            <p:ph type="sldNum" sz="quarter" idx="12"/>
          </p:nvPr>
        </p:nvSpPr>
        <p:spPr>
          <a:ln/>
        </p:spPr>
        <p:txBody>
          <a:bodyPr/>
          <a:lstStyle>
            <a:lvl1pPr>
              <a:defRPr/>
            </a:lvl1pPr>
          </a:lstStyle>
          <a:p>
            <a:fld id="{0D49BE69-2DCB-4A16-A002-FFEA19AA21B4}" type="slidenum">
              <a:rPr lang="en-GB" altLang="en-US"/>
              <a:pPr/>
              <a:t>‹#›</a:t>
            </a:fld>
            <a:endParaRPr lang="en-GB" altLang="en-US" dirty="0"/>
          </a:p>
        </p:txBody>
      </p:sp>
    </p:spTree>
    <p:extLst>
      <p:ext uri="{BB962C8B-B14F-4D97-AF65-F5344CB8AC3E}">
        <p14:creationId xmlns:p14="http://schemas.microsoft.com/office/powerpoint/2010/main" val="439333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10"/>
          <p:cNvSpPr>
            <a:spLocks noGrp="1" noChangeArrowheads="1"/>
          </p:cNvSpPr>
          <p:nvPr>
            <p:ph type="dt" sz="half" idx="10"/>
          </p:nvPr>
        </p:nvSpPr>
        <p:spPr>
          <a:ln/>
        </p:spPr>
        <p:txBody>
          <a:bodyPr/>
          <a:lstStyle>
            <a:lvl1pPr>
              <a:defRPr/>
            </a:lvl1pPr>
          </a:lstStyle>
          <a:p>
            <a:pPr>
              <a:defRPr/>
            </a:pPr>
            <a:fld id="{E5BA7B6D-8FDC-4695-AFC1-B99D1D3554E6}" type="datetime1">
              <a:rPr lang="en-GB" altLang="en-US"/>
              <a:pPr>
                <a:defRPr/>
              </a:pPr>
              <a:t>05/07/2022</a:t>
            </a:fld>
            <a:endParaRPr lang="en-GB" altLang="en-US" dirty="0">
              <a:solidFill>
                <a:srgbClr val="FFFFFF"/>
              </a:solidFill>
            </a:endParaRPr>
          </a:p>
        </p:txBody>
      </p:sp>
      <p:sp>
        <p:nvSpPr>
          <p:cNvPr id="4" name="Rectangle 11"/>
          <p:cNvSpPr>
            <a:spLocks noGrp="1" noChangeArrowheads="1"/>
          </p:cNvSpPr>
          <p:nvPr>
            <p:ph type="ftr" sz="quarter" idx="11"/>
          </p:nvPr>
        </p:nvSpPr>
        <p:spPr>
          <a:ln/>
        </p:spPr>
        <p:txBody>
          <a:bodyPr/>
          <a:lstStyle>
            <a:lvl1pPr>
              <a:defRPr/>
            </a:lvl1pPr>
          </a:lstStyle>
          <a:p>
            <a:pPr>
              <a:defRPr/>
            </a:pPr>
            <a:r>
              <a:rPr lang="en-GB" altLang="en-US" dirty="0"/>
              <a:t>© The University of Sheffield</a:t>
            </a:r>
            <a:endParaRPr lang="en-GB" altLang="en-US" dirty="0">
              <a:solidFill>
                <a:srgbClr val="FFFFFF"/>
              </a:solidFill>
            </a:endParaRPr>
          </a:p>
        </p:txBody>
      </p:sp>
      <p:sp>
        <p:nvSpPr>
          <p:cNvPr id="5" name="Rectangle 12"/>
          <p:cNvSpPr>
            <a:spLocks noGrp="1" noChangeArrowheads="1"/>
          </p:cNvSpPr>
          <p:nvPr>
            <p:ph type="sldNum" sz="quarter" idx="12"/>
          </p:nvPr>
        </p:nvSpPr>
        <p:spPr>
          <a:ln/>
        </p:spPr>
        <p:txBody>
          <a:bodyPr/>
          <a:lstStyle>
            <a:lvl1pPr>
              <a:defRPr/>
            </a:lvl1pPr>
          </a:lstStyle>
          <a:p>
            <a:fld id="{2B3D9A25-F98D-42E0-BB63-92B1686EA221}" type="slidenum">
              <a:rPr lang="en-GB" altLang="en-US"/>
              <a:pPr/>
              <a:t>‹#›</a:t>
            </a:fld>
            <a:endParaRPr lang="en-GB" altLang="en-US" dirty="0"/>
          </a:p>
        </p:txBody>
      </p:sp>
    </p:spTree>
    <p:extLst>
      <p:ext uri="{BB962C8B-B14F-4D97-AF65-F5344CB8AC3E}">
        <p14:creationId xmlns:p14="http://schemas.microsoft.com/office/powerpoint/2010/main" val="1181908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pPr>
              <a:defRPr/>
            </a:pPr>
            <a:fld id="{3381DDCA-63B1-486E-B18F-E4DBD20C7D52}" type="datetime1">
              <a:rPr lang="en-GB" altLang="en-US"/>
              <a:pPr>
                <a:defRPr/>
              </a:pPr>
              <a:t>05/07/2022</a:t>
            </a:fld>
            <a:endParaRPr lang="en-GB" altLang="en-US" dirty="0">
              <a:solidFill>
                <a:srgbClr val="FFFFFF"/>
              </a:solidFill>
            </a:endParaRPr>
          </a:p>
        </p:txBody>
      </p:sp>
      <p:sp>
        <p:nvSpPr>
          <p:cNvPr id="3" name="Rectangle 11"/>
          <p:cNvSpPr>
            <a:spLocks noGrp="1" noChangeArrowheads="1"/>
          </p:cNvSpPr>
          <p:nvPr>
            <p:ph type="ftr" sz="quarter" idx="11"/>
          </p:nvPr>
        </p:nvSpPr>
        <p:spPr>
          <a:ln/>
        </p:spPr>
        <p:txBody>
          <a:bodyPr/>
          <a:lstStyle>
            <a:lvl1pPr>
              <a:defRPr/>
            </a:lvl1pPr>
          </a:lstStyle>
          <a:p>
            <a:pPr>
              <a:defRPr/>
            </a:pPr>
            <a:r>
              <a:rPr lang="en-GB" altLang="en-US" dirty="0"/>
              <a:t>© The University of Sheffield</a:t>
            </a:r>
            <a:endParaRPr lang="en-GB" altLang="en-US" dirty="0">
              <a:solidFill>
                <a:srgbClr val="FFFFFF"/>
              </a:solidFill>
            </a:endParaRPr>
          </a:p>
        </p:txBody>
      </p:sp>
      <p:sp>
        <p:nvSpPr>
          <p:cNvPr id="4" name="Rectangle 12"/>
          <p:cNvSpPr>
            <a:spLocks noGrp="1" noChangeArrowheads="1"/>
          </p:cNvSpPr>
          <p:nvPr>
            <p:ph type="sldNum" sz="quarter" idx="12"/>
          </p:nvPr>
        </p:nvSpPr>
        <p:spPr>
          <a:ln/>
        </p:spPr>
        <p:txBody>
          <a:bodyPr/>
          <a:lstStyle>
            <a:lvl1pPr>
              <a:defRPr/>
            </a:lvl1pPr>
          </a:lstStyle>
          <a:p>
            <a:fld id="{4AE0FC36-6EEE-4012-8D0A-5E300A77711B}" type="slidenum">
              <a:rPr lang="en-GB" altLang="en-US"/>
              <a:pPr/>
              <a:t>‹#›</a:t>
            </a:fld>
            <a:endParaRPr lang="en-GB" altLang="en-US" dirty="0"/>
          </a:p>
        </p:txBody>
      </p:sp>
    </p:spTree>
    <p:extLst>
      <p:ext uri="{BB962C8B-B14F-4D97-AF65-F5344CB8AC3E}">
        <p14:creationId xmlns:p14="http://schemas.microsoft.com/office/powerpoint/2010/main" val="1016153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fld id="{A7EF3568-7267-4092-AE65-62E8CB90008F}" type="datetime1">
              <a:rPr lang="en-GB" altLang="en-US"/>
              <a:pPr>
                <a:defRPr/>
              </a:pPr>
              <a:t>05/07/2022</a:t>
            </a:fld>
            <a:endParaRPr lang="en-GB" altLang="en-US" dirty="0">
              <a:solidFill>
                <a:srgbClr val="FFFFFF"/>
              </a:solidFill>
            </a:endParaRPr>
          </a:p>
        </p:txBody>
      </p:sp>
      <p:sp>
        <p:nvSpPr>
          <p:cNvPr id="6" name="Rectangle 11"/>
          <p:cNvSpPr>
            <a:spLocks noGrp="1" noChangeArrowheads="1"/>
          </p:cNvSpPr>
          <p:nvPr>
            <p:ph type="ftr" sz="quarter" idx="11"/>
          </p:nvPr>
        </p:nvSpPr>
        <p:spPr>
          <a:ln/>
        </p:spPr>
        <p:txBody>
          <a:bodyPr/>
          <a:lstStyle>
            <a:lvl1pPr>
              <a:defRPr/>
            </a:lvl1pPr>
          </a:lstStyle>
          <a:p>
            <a:pPr>
              <a:defRPr/>
            </a:pPr>
            <a:r>
              <a:rPr lang="en-GB" altLang="en-US" dirty="0"/>
              <a:t>© The University of Sheffield</a:t>
            </a:r>
            <a:endParaRPr lang="en-GB" altLang="en-US" dirty="0">
              <a:solidFill>
                <a:srgbClr val="FFFFFF"/>
              </a:solidFill>
            </a:endParaRPr>
          </a:p>
        </p:txBody>
      </p:sp>
      <p:sp>
        <p:nvSpPr>
          <p:cNvPr id="7" name="Rectangle 12"/>
          <p:cNvSpPr>
            <a:spLocks noGrp="1" noChangeArrowheads="1"/>
          </p:cNvSpPr>
          <p:nvPr>
            <p:ph type="sldNum" sz="quarter" idx="12"/>
          </p:nvPr>
        </p:nvSpPr>
        <p:spPr>
          <a:ln/>
        </p:spPr>
        <p:txBody>
          <a:bodyPr/>
          <a:lstStyle>
            <a:lvl1pPr>
              <a:defRPr/>
            </a:lvl1pPr>
          </a:lstStyle>
          <a:p>
            <a:fld id="{81AA7024-C831-4161-9BC7-310DE17BFF67}" type="slidenum">
              <a:rPr lang="en-GB" altLang="en-US"/>
              <a:pPr/>
              <a:t>‹#›</a:t>
            </a:fld>
            <a:endParaRPr lang="en-GB" altLang="en-US" dirty="0"/>
          </a:p>
        </p:txBody>
      </p:sp>
    </p:spTree>
    <p:extLst>
      <p:ext uri="{BB962C8B-B14F-4D97-AF65-F5344CB8AC3E}">
        <p14:creationId xmlns:p14="http://schemas.microsoft.com/office/powerpoint/2010/main" val="573715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fld id="{653BCCE3-0B7C-459F-9AFB-98D2A582A1E8}" type="datetime1">
              <a:rPr lang="en-GB" altLang="en-US"/>
              <a:pPr>
                <a:defRPr/>
              </a:pPr>
              <a:t>05/07/2022</a:t>
            </a:fld>
            <a:endParaRPr lang="en-GB" altLang="en-US" dirty="0">
              <a:solidFill>
                <a:srgbClr val="FFFFFF"/>
              </a:solidFill>
            </a:endParaRPr>
          </a:p>
        </p:txBody>
      </p:sp>
      <p:sp>
        <p:nvSpPr>
          <p:cNvPr id="6" name="Rectangle 11"/>
          <p:cNvSpPr>
            <a:spLocks noGrp="1" noChangeArrowheads="1"/>
          </p:cNvSpPr>
          <p:nvPr>
            <p:ph type="ftr" sz="quarter" idx="11"/>
          </p:nvPr>
        </p:nvSpPr>
        <p:spPr>
          <a:ln/>
        </p:spPr>
        <p:txBody>
          <a:bodyPr/>
          <a:lstStyle>
            <a:lvl1pPr>
              <a:defRPr/>
            </a:lvl1pPr>
          </a:lstStyle>
          <a:p>
            <a:pPr>
              <a:defRPr/>
            </a:pPr>
            <a:r>
              <a:rPr lang="en-GB" altLang="en-US" dirty="0"/>
              <a:t>© The University of Sheffield</a:t>
            </a:r>
            <a:endParaRPr lang="en-GB" altLang="en-US" dirty="0">
              <a:solidFill>
                <a:srgbClr val="FFFFFF"/>
              </a:solidFill>
            </a:endParaRPr>
          </a:p>
        </p:txBody>
      </p:sp>
      <p:sp>
        <p:nvSpPr>
          <p:cNvPr id="7" name="Rectangle 12"/>
          <p:cNvSpPr>
            <a:spLocks noGrp="1" noChangeArrowheads="1"/>
          </p:cNvSpPr>
          <p:nvPr>
            <p:ph type="sldNum" sz="quarter" idx="12"/>
          </p:nvPr>
        </p:nvSpPr>
        <p:spPr>
          <a:ln/>
        </p:spPr>
        <p:txBody>
          <a:bodyPr/>
          <a:lstStyle>
            <a:lvl1pPr>
              <a:defRPr/>
            </a:lvl1pPr>
          </a:lstStyle>
          <a:p>
            <a:fld id="{E71C68E2-A9D6-4963-AD86-963FE7522747}" type="slidenum">
              <a:rPr lang="en-GB" altLang="en-US"/>
              <a:pPr/>
              <a:t>‹#›</a:t>
            </a:fld>
            <a:endParaRPr lang="en-GB" altLang="en-US" dirty="0"/>
          </a:p>
        </p:txBody>
      </p:sp>
    </p:spTree>
    <p:extLst>
      <p:ext uri="{BB962C8B-B14F-4D97-AF65-F5344CB8AC3E}">
        <p14:creationId xmlns:p14="http://schemas.microsoft.com/office/powerpoint/2010/main" val="599009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1371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endParaRPr lang="en-GB" altLang="en-US"/>
          </a:p>
        </p:txBody>
      </p:sp>
      <p:sp>
        <p:nvSpPr>
          <p:cNvPr id="1027" name="Rectangle 3"/>
          <p:cNvSpPr>
            <a:spLocks noGrp="1" noChangeArrowheads="1"/>
          </p:cNvSpPr>
          <p:nvPr>
            <p:ph type="body" idx="1"/>
          </p:nvPr>
        </p:nvSpPr>
        <p:spPr bwMode="auto">
          <a:xfrm>
            <a:off x="663575" y="2362200"/>
            <a:ext cx="8229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endParaRPr lang="en-GB" altLang="en-US"/>
          </a:p>
        </p:txBody>
      </p:sp>
      <p:sp>
        <p:nvSpPr>
          <p:cNvPr id="1034" name="Rectangle 10"/>
          <p:cNvSpPr>
            <a:spLocks noGrp="1" noChangeArrowheads="1"/>
          </p:cNvSpPr>
          <p:nvPr>
            <p:ph type="dt" sz="half" idx="2"/>
          </p:nvPr>
        </p:nvSpPr>
        <p:spPr bwMode="auto">
          <a:xfrm>
            <a:off x="685800" y="6553200"/>
            <a:ext cx="9144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000" smtClean="0">
                <a:solidFill>
                  <a:srgbClr val="2A196F"/>
                </a:solidFill>
                <a:latin typeface="TUOS Blake" pitchFamily="34" charset="0"/>
              </a:defRPr>
            </a:lvl1pPr>
          </a:lstStyle>
          <a:p>
            <a:pPr>
              <a:defRPr/>
            </a:pPr>
            <a:fld id="{2D91F340-3415-405D-BFBD-BBC7A47627A3}" type="datetime1">
              <a:rPr lang="en-GB" altLang="en-US"/>
              <a:pPr>
                <a:defRPr/>
              </a:pPr>
              <a:t>05/07/2022</a:t>
            </a:fld>
            <a:endParaRPr lang="en-GB" altLang="en-US" dirty="0">
              <a:solidFill>
                <a:srgbClr val="FFFFFF"/>
              </a:solidFill>
            </a:endParaRPr>
          </a:p>
        </p:txBody>
      </p:sp>
      <p:sp>
        <p:nvSpPr>
          <p:cNvPr id="1035" name="Rectangle 11"/>
          <p:cNvSpPr>
            <a:spLocks noGrp="1" noChangeArrowheads="1"/>
          </p:cNvSpPr>
          <p:nvPr>
            <p:ph type="ftr" sz="quarter" idx="3"/>
          </p:nvPr>
        </p:nvSpPr>
        <p:spPr bwMode="auto">
          <a:xfrm>
            <a:off x="1371600" y="6553200"/>
            <a:ext cx="5181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000" smtClean="0">
                <a:solidFill>
                  <a:srgbClr val="2A196F"/>
                </a:solidFill>
                <a:latin typeface="TUOS Blake" pitchFamily="34" charset="0"/>
              </a:defRPr>
            </a:lvl1pPr>
          </a:lstStyle>
          <a:p>
            <a:pPr>
              <a:defRPr/>
            </a:pPr>
            <a:r>
              <a:rPr lang="en-GB" altLang="en-US" dirty="0"/>
              <a:t>© The University of Sheffield</a:t>
            </a:r>
            <a:endParaRPr lang="en-GB" altLang="en-US" dirty="0">
              <a:solidFill>
                <a:srgbClr val="FFFFFF"/>
              </a:solidFill>
            </a:endParaRPr>
          </a:p>
        </p:txBody>
      </p:sp>
      <p:sp>
        <p:nvSpPr>
          <p:cNvPr id="1036" name="Rectangle 12"/>
          <p:cNvSpPr>
            <a:spLocks noGrp="1" noChangeArrowheads="1"/>
          </p:cNvSpPr>
          <p:nvPr>
            <p:ph type="sldNum" sz="quarter" idx="4"/>
          </p:nvPr>
        </p:nvSpPr>
        <p:spPr bwMode="auto">
          <a:xfrm>
            <a:off x="7010400" y="152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800">
                <a:solidFill>
                  <a:srgbClr val="2A196F"/>
                </a:solidFill>
              </a:defRPr>
            </a:lvl1pPr>
          </a:lstStyle>
          <a:p>
            <a:fld id="{ECDCD997-EA03-4A9E-BDE5-D283D892B907}" type="slidenum">
              <a:rPr lang="en-GB" altLang="en-US"/>
              <a:pPr/>
              <a:t>‹#›</a:t>
            </a:fld>
            <a:endParaRPr lang="en-GB" altLang="en-US" dirty="0"/>
          </a:p>
        </p:txBody>
      </p:sp>
      <p:pic>
        <p:nvPicPr>
          <p:cNvPr id="2" name="Picture 1"/>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316416" y="6293021"/>
            <a:ext cx="707897" cy="432392"/>
          </a:xfrm>
          <a:prstGeom prst="rect">
            <a:avLst/>
          </a:prstGeom>
        </p:spPr>
      </p:pic>
      <p:pic>
        <p:nvPicPr>
          <p:cNvPr id="9" name="Picture 8"/>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80000" y="180000"/>
            <a:ext cx="2334605" cy="943200"/>
          </a:xfrm>
          <a:prstGeom prst="rect">
            <a:avLst/>
          </a:prstGeom>
        </p:spPr>
      </p:pic>
    </p:spTree>
  </p:cSld>
  <p:clrMap bg1="lt1" tx1="dk1" bg2="lt2" tx2="dk2" accent1="accent1" accent2="accent2" accent3="accent3" accent4="accent4" accent5="accent5" accent6="accent6" hlink="hlink" folHlink="folHlink"/>
  <p:sldLayoutIdLst>
    <p:sldLayoutId id="2147483712"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hf hdr="0"/>
  <p:txStyles>
    <p:titleStyle>
      <a:lvl1pPr algn="l" rtl="0" eaLnBrk="0" fontAlgn="base" hangingPunct="0">
        <a:lnSpc>
          <a:spcPct val="83000"/>
        </a:lnSpc>
        <a:spcBef>
          <a:spcPct val="0"/>
        </a:spcBef>
        <a:spcAft>
          <a:spcPct val="0"/>
        </a:spcAft>
        <a:defRPr sz="4400">
          <a:solidFill>
            <a:srgbClr val="2A196F"/>
          </a:solidFill>
          <a:latin typeface="+mj-lt"/>
          <a:ea typeface="MS PGothic" pitchFamily="34" charset="-128"/>
          <a:cs typeface="ＭＳ Ｐゴシック" charset="0"/>
        </a:defRPr>
      </a:lvl1pPr>
      <a:lvl2pPr algn="l" rtl="0" eaLnBrk="0" fontAlgn="base" hangingPunct="0">
        <a:lnSpc>
          <a:spcPct val="83000"/>
        </a:lnSpc>
        <a:spcBef>
          <a:spcPct val="0"/>
        </a:spcBef>
        <a:spcAft>
          <a:spcPct val="0"/>
        </a:spcAft>
        <a:defRPr sz="4400">
          <a:solidFill>
            <a:srgbClr val="2A196F"/>
          </a:solidFill>
          <a:latin typeface="TUOS Stephenson" pitchFamily="-128" charset="0"/>
          <a:ea typeface="MS PGothic" pitchFamily="34" charset="-128"/>
          <a:cs typeface="ＭＳ Ｐゴシック" charset="0"/>
        </a:defRPr>
      </a:lvl2pPr>
      <a:lvl3pPr algn="l" rtl="0" eaLnBrk="0" fontAlgn="base" hangingPunct="0">
        <a:lnSpc>
          <a:spcPct val="83000"/>
        </a:lnSpc>
        <a:spcBef>
          <a:spcPct val="0"/>
        </a:spcBef>
        <a:spcAft>
          <a:spcPct val="0"/>
        </a:spcAft>
        <a:defRPr sz="4400">
          <a:solidFill>
            <a:srgbClr val="2A196F"/>
          </a:solidFill>
          <a:latin typeface="TUOS Stephenson" pitchFamily="-128" charset="0"/>
          <a:ea typeface="MS PGothic" pitchFamily="34" charset="-128"/>
          <a:cs typeface="ＭＳ Ｐゴシック" charset="0"/>
        </a:defRPr>
      </a:lvl3pPr>
      <a:lvl4pPr algn="l" rtl="0" eaLnBrk="0" fontAlgn="base" hangingPunct="0">
        <a:lnSpc>
          <a:spcPct val="83000"/>
        </a:lnSpc>
        <a:spcBef>
          <a:spcPct val="0"/>
        </a:spcBef>
        <a:spcAft>
          <a:spcPct val="0"/>
        </a:spcAft>
        <a:defRPr sz="4400">
          <a:solidFill>
            <a:srgbClr val="2A196F"/>
          </a:solidFill>
          <a:latin typeface="TUOS Stephenson" pitchFamily="-128" charset="0"/>
          <a:ea typeface="MS PGothic" pitchFamily="34" charset="-128"/>
          <a:cs typeface="ＭＳ Ｐゴシック" charset="0"/>
        </a:defRPr>
      </a:lvl4pPr>
      <a:lvl5pPr algn="l" rtl="0" eaLnBrk="0" fontAlgn="base" hangingPunct="0">
        <a:lnSpc>
          <a:spcPct val="83000"/>
        </a:lnSpc>
        <a:spcBef>
          <a:spcPct val="0"/>
        </a:spcBef>
        <a:spcAft>
          <a:spcPct val="0"/>
        </a:spcAft>
        <a:defRPr sz="4400">
          <a:solidFill>
            <a:srgbClr val="2A196F"/>
          </a:solidFill>
          <a:latin typeface="TUOS Stephenson" pitchFamily="-128" charset="0"/>
          <a:ea typeface="MS PGothic" pitchFamily="34" charset="-128"/>
          <a:cs typeface="ＭＳ Ｐゴシック" charset="0"/>
        </a:defRPr>
      </a:lvl5pPr>
      <a:lvl6pPr marL="457200" algn="l" rtl="0" eaLnBrk="1" fontAlgn="base" hangingPunct="1">
        <a:lnSpc>
          <a:spcPct val="83000"/>
        </a:lnSpc>
        <a:spcBef>
          <a:spcPct val="0"/>
        </a:spcBef>
        <a:spcAft>
          <a:spcPct val="0"/>
        </a:spcAft>
        <a:defRPr sz="4400">
          <a:solidFill>
            <a:srgbClr val="2A196F"/>
          </a:solidFill>
          <a:latin typeface="TUOS Stephenson" pitchFamily="-128" charset="0"/>
        </a:defRPr>
      </a:lvl6pPr>
      <a:lvl7pPr marL="914400" algn="l" rtl="0" eaLnBrk="1" fontAlgn="base" hangingPunct="1">
        <a:lnSpc>
          <a:spcPct val="83000"/>
        </a:lnSpc>
        <a:spcBef>
          <a:spcPct val="0"/>
        </a:spcBef>
        <a:spcAft>
          <a:spcPct val="0"/>
        </a:spcAft>
        <a:defRPr sz="4400">
          <a:solidFill>
            <a:srgbClr val="2A196F"/>
          </a:solidFill>
          <a:latin typeface="TUOS Stephenson" pitchFamily="-128" charset="0"/>
        </a:defRPr>
      </a:lvl7pPr>
      <a:lvl8pPr marL="1371600" algn="l" rtl="0" eaLnBrk="1" fontAlgn="base" hangingPunct="1">
        <a:lnSpc>
          <a:spcPct val="83000"/>
        </a:lnSpc>
        <a:spcBef>
          <a:spcPct val="0"/>
        </a:spcBef>
        <a:spcAft>
          <a:spcPct val="0"/>
        </a:spcAft>
        <a:defRPr sz="4400">
          <a:solidFill>
            <a:srgbClr val="2A196F"/>
          </a:solidFill>
          <a:latin typeface="TUOS Stephenson" pitchFamily="-128" charset="0"/>
        </a:defRPr>
      </a:lvl8pPr>
      <a:lvl9pPr marL="1828800" algn="l" rtl="0" eaLnBrk="1" fontAlgn="base" hangingPunct="1">
        <a:lnSpc>
          <a:spcPct val="83000"/>
        </a:lnSpc>
        <a:spcBef>
          <a:spcPct val="0"/>
        </a:spcBef>
        <a:spcAft>
          <a:spcPct val="0"/>
        </a:spcAft>
        <a:defRPr sz="4400">
          <a:solidFill>
            <a:srgbClr val="2A196F"/>
          </a:solidFill>
          <a:latin typeface="TUOS Stephenson" pitchFamily="-128" charset="0"/>
        </a:defRPr>
      </a:lvl9pPr>
    </p:titleStyle>
    <p:bodyStyle>
      <a:lvl1pPr marL="342900" indent="-342900" algn="l" rtl="0" eaLnBrk="0" fontAlgn="base" hangingPunct="0">
        <a:spcBef>
          <a:spcPct val="30000"/>
        </a:spcBef>
        <a:spcAft>
          <a:spcPct val="0"/>
        </a:spcAft>
        <a:buChar char="•"/>
        <a:defRPr sz="3200">
          <a:solidFill>
            <a:srgbClr val="2A196F"/>
          </a:solidFill>
          <a:latin typeface="+mn-lt"/>
          <a:ea typeface="MS PGothic" pitchFamily="34" charset="-128"/>
          <a:cs typeface="ＭＳ Ｐゴシック" charset="0"/>
        </a:defRPr>
      </a:lvl1pPr>
      <a:lvl2pPr marL="742950" indent="-285750" algn="l" rtl="0" eaLnBrk="0" fontAlgn="base" hangingPunct="0">
        <a:spcBef>
          <a:spcPct val="30000"/>
        </a:spcBef>
        <a:spcAft>
          <a:spcPct val="0"/>
        </a:spcAft>
        <a:buFont typeface="TUOS Stephenson" panose="02070503080000020004" pitchFamily="18" charset="0"/>
        <a:buChar char="•"/>
        <a:defRPr sz="2800">
          <a:solidFill>
            <a:srgbClr val="2A196F"/>
          </a:solidFill>
          <a:latin typeface="+mn-lt"/>
          <a:ea typeface="MS PGothic" pitchFamily="34" charset="-128"/>
        </a:defRPr>
      </a:lvl2pPr>
      <a:lvl3pPr marL="1143000" indent="-228600" algn="l" rtl="0" eaLnBrk="0" fontAlgn="base" hangingPunct="0">
        <a:spcBef>
          <a:spcPct val="20000"/>
        </a:spcBef>
        <a:spcAft>
          <a:spcPct val="0"/>
        </a:spcAft>
        <a:defRPr sz="2400">
          <a:solidFill>
            <a:srgbClr val="2A196F"/>
          </a:solidFill>
          <a:latin typeface="+mn-lt"/>
          <a:ea typeface="MS PGothic" pitchFamily="34" charset="-128"/>
        </a:defRPr>
      </a:lvl3pPr>
      <a:lvl4pPr marL="1600200" indent="-228600" algn="l" rtl="0" eaLnBrk="0" fontAlgn="base" hangingPunct="0">
        <a:lnSpc>
          <a:spcPct val="120000"/>
        </a:lnSpc>
        <a:spcBef>
          <a:spcPct val="20000"/>
        </a:spcBef>
        <a:spcAft>
          <a:spcPct val="0"/>
        </a:spcAft>
        <a:buFont typeface="TUOS Stephenson" panose="02070503080000020004" pitchFamily="18" charset="0"/>
        <a:defRPr sz="1400">
          <a:solidFill>
            <a:srgbClr val="2A196F"/>
          </a:solidFill>
          <a:latin typeface="+mn-lt"/>
          <a:ea typeface="MS PGothic" pitchFamily="34" charset="-128"/>
        </a:defRPr>
      </a:lvl4pPr>
      <a:lvl5pPr marL="2057400" indent="-228600" algn="l" rtl="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mn-lt"/>
          <a:ea typeface="MS PGothic" pitchFamily="34" charset="-128"/>
        </a:defRPr>
      </a:lvl5pPr>
      <a:lvl6pPr marL="2514600" indent="-228600" algn="l" rtl="0" eaLnBrk="1" fontAlgn="base" hangingPunct="1">
        <a:lnSpc>
          <a:spcPct val="140000"/>
        </a:lnSpc>
        <a:spcBef>
          <a:spcPct val="20000"/>
        </a:spcBef>
        <a:spcAft>
          <a:spcPct val="0"/>
        </a:spcAft>
        <a:buFont typeface="TUOS Stephenson" pitchFamily="-128" charset="0"/>
        <a:buChar char="•"/>
        <a:defRPr sz="900">
          <a:solidFill>
            <a:srgbClr val="2A196F"/>
          </a:solidFill>
          <a:latin typeface="+mn-lt"/>
        </a:defRPr>
      </a:lvl6pPr>
      <a:lvl7pPr marL="2971800" indent="-228600" algn="l" rtl="0" eaLnBrk="1" fontAlgn="base" hangingPunct="1">
        <a:lnSpc>
          <a:spcPct val="140000"/>
        </a:lnSpc>
        <a:spcBef>
          <a:spcPct val="20000"/>
        </a:spcBef>
        <a:spcAft>
          <a:spcPct val="0"/>
        </a:spcAft>
        <a:buFont typeface="TUOS Stephenson" pitchFamily="-128" charset="0"/>
        <a:buChar char="•"/>
        <a:defRPr sz="900">
          <a:solidFill>
            <a:srgbClr val="2A196F"/>
          </a:solidFill>
          <a:latin typeface="+mn-lt"/>
        </a:defRPr>
      </a:lvl7pPr>
      <a:lvl8pPr marL="3429000" indent="-228600" algn="l" rtl="0" eaLnBrk="1" fontAlgn="base" hangingPunct="1">
        <a:lnSpc>
          <a:spcPct val="140000"/>
        </a:lnSpc>
        <a:spcBef>
          <a:spcPct val="20000"/>
        </a:spcBef>
        <a:spcAft>
          <a:spcPct val="0"/>
        </a:spcAft>
        <a:buFont typeface="TUOS Stephenson" pitchFamily="-128" charset="0"/>
        <a:buChar char="•"/>
        <a:defRPr sz="900">
          <a:solidFill>
            <a:srgbClr val="2A196F"/>
          </a:solidFill>
          <a:latin typeface="+mn-lt"/>
        </a:defRPr>
      </a:lvl8pPr>
      <a:lvl9pPr marL="3886200" indent="-228600" algn="l" rtl="0" eaLnBrk="1" fontAlgn="base" hangingPunct="1">
        <a:lnSpc>
          <a:spcPct val="140000"/>
        </a:lnSpc>
        <a:spcBef>
          <a:spcPct val="20000"/>
        </a:spcBef>
        <a:spcAft>
          <a:spcPct val="0"/>
        </a:spcAft>
        <a:buFont typeface="TUOS Stephenson" pitchFamily="-128" charset="0"/>
        <a:buChar char="•"/>
        <a:defRPr sz="900">
          <a:solidFill>
            <a:srgbClr val="2A196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phughes4@sheffield.ac.uk"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9552" y="2060848"/>
            <a:ext cx="8229600" cy="1828800"/>
          </a:xfrm>
        </p:spPr>
        <p:txBody>
          <a:bodyPr/>
          <a:lstStyle/>
          <a:p>
            <a:pPr eaLnBrk="1" hangingPunct="1"/>
            <a:r>
              <a:rPr lang="en-US" altLang="en-US" dirty="0"/>
              <a:t>Construction of community-led housing enabling hubs </a:t>
            </a:r>
          </a:p>
        </p:txBody>
      </p:sp>
      <p:sp>
        <p:nvSpPr>
          <p:cNvPr id="3075" name="Rectangle 3"/>
          <p:cNvSpPr>
            <a:spLocks noGrp="1" noChangeArrowheads="1"/>
          </p:cNvSpPr>
          <p:nvPr>
            <p:ph type="subTitle" idx="1"/>
          </p:nvPr>
        </p:nvSpPr>
        <p:spPr>
          <a:xfrm>
            <a:off x="683568" y="3717032"/>
            <a:ext cx="8229600" cy="1295400"/>
          </a:xfrm>
        </p:spPr>
        <p:txBody>
          <a:bodyPr/>
          <a:lstStyle/>
          <a:p>
            <a:pPr eaLnBrk="1" hangingPunct="1"/>
            <a:r>
              <a:rPr lang="en-GB" altLang="en-US" dirty="0">
                <a:solidFill>
                  <a:srgbClr val="0099FF"/>
                </a:solidFill>
              </a:rPr>
              <a:t>Understanding sector growth in England </a:t>
            </a:r>
            <a:endParaRPr lang="en-US" altLang="en-US" dirty="0">
              <a:solidFill>
                <a:srgbClr val="0099FF"/>
              </a:solidFill>
            </a:endParaRP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har char="•"/>
              <a:defRPr sz="3200">
                <a:solidFill>
                  <a:srgbClr val="2A196F"/>
                </a:solidFill>
                <a:latin typeface="TUOS Blake" panose="020B0503040000020004" pitchFamily="34" charset="0"/>
                <a:ea typeface="MS PGothic" panose="020B0600070205080204" pitchFamily="34" charset="-128"/>
              </a:defRPr>
            </a:lvl1pPr>
            <a:lvl2pPr marL="742950" indent="-285750" eaLnBrk="0" hangingPunct="0">
              <a:spcBef>
                <a:spcPct val="30000"/>
              </a:spcBef>
              <a:buFont typeface="TUOS Stephenson" panose="02070503080000020004" pitchFamily="18" charset="0"/>
              <a:buChar char="•"/>
              <a:defRPr sz="2800">
                <a:solidFill>
                  <a:srgbClr val="2A196F"/>
                </a:solidFill>
                <a:latin typeface="TUOS Blake" panose="020B0503040000020004" pitchFamily="34" charset="0"/>
                <a:ea typeface="MS PGothic" panose="020B0600070205080204" pitchFamily="34" charset="-128"/>
              </a:defRPr>
            </a:lvl2pPr>
            <a:lvl3pPr marL="1143000" indent="-228600" eaLnBrk="0" hangingPunct="0">
              <a:spcBef>
                <a:spcPct val="20000"/>
              </a:spcBef>
              <a:defRPr sz="2400">
                <a:solidFill>
                  <a:srgbClr val="2A196F"/>
                </a:solidFill>
                <a:latin typeface="TUOS Blake" panose="020B0503040000020004" pitchFamily="34" charset="0"/>
                <a:ea typeface="MS PGothic" panose="020B0600070205080204" pitchFamily="34" charset="-128"/>
              </a:defRPr>
            </a:lvl3pPr>
            <a:lvl4pPr marL="1600200" indent="-228600" eaLnBrk="0" hangingPunct="0">
              <a:lnSpc>
                <a:spcPct val="120000"/>
              </a:lnSpc>
              <a:spcBef>
                <a:spcPct val="20000"/>
              </a:spcBef>
              <a:buFont typeface="TUOS Stephenson" panose="02070503080000020004" pitchFamily="18" charset="0"/>
              <a:defRPr sz="1400">
                <a:solidFill>
                  <a:srgbClr val="2A196F"/>
                </a:solidFill>
                <a:latin typeface="TUOS Blake" panose="020B0503040000020004" pitchFamily="34" charset="0"/>
                <a:ea typeface="MS PGothic" panose="020B0600070205080204" pitchFamily="34" charset="-128"/>
              </a:defRPr>
            </a:lvl4pPr>
            <a:lvl5pPr marL="2057400" indent="-228600" eaLnBrk="0" hangingPunct="0">
              <a:lnSpc>
                <a:spcPct val="140000"/>
              </a:lnSpc>
              <a:spcBef>
                <a:spcPct val="20000"/>
              </a:spcBef>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5pPr>
            <a:lvl6pPr marL="25146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6pPr>
            <a:lvl7pPr marL="29718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7pPr>
            <a:lvl8pPr marL="34290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8pPr>
            <a:lvl9pPr marL="38862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9pPr>
          </a:lstStyle>
          <a:p>
            <a:pPr>
              <a:spcBef>
                <a:spcPct val="0"/>
              </a:spcBef>
              <a:buFontTx/>
              <a:buNone/>
            </a:pPr>
            <a:fld id="{602F760F-2E71-4F3E-BBCD-005158A4291D}" type="datetime1">
              <a:rPr lang="en-GB" altLang="en-US" sz="1000"/>
              <a:pPr>
                <a:spcBef>
                  <a:spcPct val="0"/>
                </a:spcBef>
                <a:buFontTx/>
                <a:buNone/>
              </a:pPr>
              <a:t>05/07/2022</a:t>
            </a:fld>
            <a:endParaRPr lang="en-GB" altLang="en-US" sz="1000" dirty="0">
              <a:solidFill>
                <a:srgbClr val="FFFFFF"/>
              </a:solidFill>
            </a:endParaRPr>
          </a:p>
        </p:txBody>
      </p:sp>
      <p:sp>
        <p:nvSpPr>
          <p:cNvPr id="6147"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har char="•"/>
              <a:defRPr sz="3200">
                <a:solidFill>
                  <a:srgbClr val="2A196F"/>
                </a:solidFill>
                <a:latin typeface="TUOS Blake" panose="020B0503040000020004" pitchFamily="34" charset="0"/>
                <a:ea typeface="MS PGothic" panose="020B0600070205080204" pitchFamily="34" charset="-128"/>
              </a:defRPr>
            </a:lvl1pPr>
            <a:lvl2pPr marL="742950" indent="-285750" eaLnBrk="0" hangingPunct="0">
              <a:spcBef>
                <a:spcPct val="30000"/>
              </a:spcBef>
              <a:buFont typeface="TUOS Stephenson" panose="02070503080000020004" pitchFamily="18" charset="0"/>
              <a:buChar char="•"/>
              <a:defRPr sz="2800">
                <a:solidFill>
                  <a:srgbClr val="2A196F"/>
                </a:solidFill>
                <a:latin typeface="TUOS Blake" panose="020B0503040000020004" pitchFamily="34" charset="0"/>
                <a:ea typeface="MS PGothic" panose="020B0600070205080204" pitchFamily="34" charset="-128"/>
              </a:defRPr>
            </a:lvl2pPr>
            <a:lvl3pPr marL="1143000" indent="-228600" eaLnBrk="0" hangingPunct="0">
              <a:spcBef>
                <a:spcPct val="20000"/>
              </a:spcBef>
              <a:defRPr sz="2400">
                <a:solidFill>
                  <a:srgbClr val="2A196F"/>
                </a:solidFill>
                <a:latin typeface="TUOS Blake" panose="020B0503040000020004" pitchFamily="34" charset="0"/>
                <a:ea typeface="MS PGothic" panose="020B0600070205080204" pitchFamily="34" charset="-128"/>
              </a:defRPr>
            </a:lvl3pPr>
            <a:lvl4pPr marL="1600200" indent="-228600" eaLnBrk="0" hangingPunct="0">
              <a:lnSpc>
                <a:spcPct val="120000"/>
              </a:lnSpc>
              <a:spcBef>
                <a:spcPct val="20000"/>
              </a:spcBef>
              <a:buFont typeface="TUOS Stephenson" panose="02070503080000020004" pitchFamily="18" charset="0"/>
              <a:defRPr sz="1400">
                <a:solidFill>
                  <a:srgbClr val="2A196F"/>
                </a:solidFill>
                <a:latin typeface="TUOS Blake" panose="020B0503040000020004" pitchFamily="34" charset="0"/>
                <a:ea typeface="MS PGothic" panose="020B0600070205080204" pitchFamily="34" charset="-128"/>
              </a:defRPr>
            </a:lvl4pPr>
            <a:lvl5pPr marL="2057400" indent="-228600" eaLnBrk="0" hangingPunct="0">
              <a:lnSpc>
                <a:spcPct val="140000"/>
              </a:lnSpc>
              <a:spcBef>
                <a:spcPct val="20000"/>
              </a:spcBef>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5pPr>
            <a:lvl6pPr marL="25146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6pPr>
            <a:lvl7pPr marL="29718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7pPr>
            <a:lvl8pPr marL="34290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8pPr>
            <a:lvl9pPr marL="38862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9pPr>
          </a:lstStyle>
          <a:p>
            <a:pPr>
              <a:spcBef>
                <a:spcPct val="0"/>
              </a:spcBef>
              <a:buFontTx/>
              <a:buNone/>
            </a:pPr>
            <a:r>
              <a:rPr lang="en-GB" altLang="en-US" sz="1000" dirty="0"/>
              <a:t>© The University of Sheffield</a:t>
            </a:r>
            <a:endParaRPr lang="en-GB" altLang="en-US" sz="1000" dirty="0">
              <a:solidFill>
                <a:srgbClr val="FFFFFF"/>
              </a:solidFill>
            </a:endParaRPr>
          </a:p>
        </p:txBody>
      </p:sp>
      <p:sp>
        <p:nvSpPr>
          <p:cNvPr id="6148"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har char="•"/>
              <a:defRPr sz="3200">
                <a:solidFill>
                  <a:srgbClr val="2A196F"/>
                </a:solidFill>
                <a:latin typeface="TUOS Blake" panose="020B0503040000020004" pitchFamily="34" charset="0"/>
                <a:ea typeface="MS PGothic" panose="020B0600070205080204" pitchFamily="34" charset="-128"/>
              </a:defRPr>
            </a:lvl1pPr>
            <a:lvl2pPr marL="742950" indent="-285750" eaLnBrk="0" hangingPunct="0">
              <a:spcBef>
                <a:spcPct val="30000"/>
              </a:spcBef>
              <a:buFont typeface="TUOS Stephenson" panose="02070503080000020004" pitchFamily="18" charset="0"/>
              <a:buChar char="•"/>
              <a:defRPr sz="2800">
                <a:solidFill>
                  <a:srgbClr val="2A196F"/>
                </a:solidFill>
                <a:latin typeface="TUOS Blake" panose="020B0503040000020004" pitchFamily="34" charset="0"/>
                <a:ea typeface="MS PGothic" panose="020B0600070205080204" pitchFamily="34" charset="-128"/>
              </a:defRPr>
            </a:lvl2pPr>
            <a:lvl3pPr marL="1143000" indent="-228600" eaLnBrk="0" hangingPunct="0">
              <a:spcBef>
                <a:spcPct val="20000"/>
              </a:spcBef>
              <a:defRPr sz="2400">
                <a:solidFill>
                  <a:srgbClr val="2A196F"/>
                </a:solidFill>
                <a:latin typeface="TUOS Blake" panose="020B0503040000020004" pitchFamily="34" charset="0"/>
                <a:ea typeface="MS PGothic" panose="020B0600070205080204" pitchFamily="34" charset="-128"/>
              </a:defRPr>
            </a:lvl3pPr>
            <a:lvl4pPr marL="1600200" indent="-228600" eaLnBrk="0" hangingPunct="0">
              <a:lnSpc>
                <a:spcPct val="120000"/>
              </a:lnSpc>
              <a:spcBef>
                <a:spcPct val="20000"/>
              </a:spcBef>
              <a:buFont typeface="TUOS Stephenson" panose="02070503080000020004" pitchFamily="18" charset="0"/>
              <a:defRPr sz="1400">
                <a:solidFill>
                  <a:srgbClr val="2A196F"/>
                </a:solidFill>
                <a:latin typeface="TUOS Blake" panose="020B0503040000020004" pitchFamily="34" charset="0"/>
                <a:ea typeface="MS PGothic" panose="020B0600070205080204" pitchFamily="34" charset="-128"/>
              </a:defRPr>
            </a:lvl4pPr>
            <a:lvl5pPr marL="2057400" indent="-228600" eaLnBrk="0" hangingPunct="0">
              <a:lnSpc>
                <a:spcPct val="140000"/>
              </a:lnSpc>
              <a:spcBef>
                <a:spcPct val="20000"/>
              </a:spcBef>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5pPr>
            <a:lvl6pPr marL="25146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6pPr>
            <a:lvl7pPr marL="29718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7pPr>
            <a:lvl8pPr marL="34290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8pPr>
            <a:lvl9pPr marL="38862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9pPr>
          </a:lstStyle>
          <a:p>
            <a:pPr>
              <a:spcBef>
                <a:spcPct val="0"/>
              </a:spcBef>
              <a:buFontTx/>
              <a:buNone/>
            </a:pPr>
            <a:fld id="{1D3847EA-E3B9-4F02-AA89-E6A907D7D8DC}" type="slidenum">
              <a:rPr lang="en-GB" altLang="en-US" sz="1800">
                <a:latin typeface="TUOS Stephenson" panose="02070503080000020004" pitchFamily="18" charset="0"/>
              </a:rPr>
              <a:pPr>
                <a:spcBef>
                  <a:spcPct val="0"/>
                </a:spcBef>
                <a:buFontTx/>
                <a:buNone/>
              </a:pPr>
              <a:t>10</a:t>
            </a:fld>
            <a:endParaRPr lang="en-GB" altLang="en-US" sz="1800" dirty="0">
              <a:latin typeface="TUOS Stephenson" panose="02070503080000020004" pitchFamily="18" charset="0"/>
            </a:endParaRPr>
          </a:p>
        </p:txBody>
      </p:sp>
      <p:sp>
        <p:nvSpPr>
          <p:cNvPr id="6149" name="Rectangle 2"/>
          <p:cNvSpPr>
            <a:spLocks noGrp="1" noChangeArrowheads="1"/>
          </p:cNvSpPr>
          <p:nvPr>
            <p:ph type="title"/>
          </p:nvPr>
        </p:nvSpPr>
        <p:spPr/>
        <p:txBody>
          <a:bodyPr/>
          <a:lstStyle/>
          <a:p>
            <a:pPr eaLnBrk="1" hangingPunct="1"/>
            <a:r>
              <a:rPr lang="en-US" altLang="en-US" dirty="0"/>
              <a:t>Standardizing hubs</a:t>
            </a:r>
          </a:p>
        </p:txBody>
      </p:sp>
      <p:sp>
        <p:nvSpPr>
          <p:cNvPr id="6150" name="Rectangle 3"/>
          <p:cNvSpPr>
            <a:spLocks noGrp="1" noChangeArrowheads="1"/>
          </p:cNvSpPr>
          <p:nvPr>
            <p:ph type="body" sz="half" idx="1"/>
          </p:nvPr>
        </p:nvSpPr>
        <p:spPr>
          <a:xfrm>
            <a:off x="628422" y="2133600"/>
            <a:ext cx="8229600" cy="3959696"/>
          </a:xfrm>
        </p:spPr>
        <p:txBody>
          <a:bodyPr/>
          <a:lstStyle/>
          <a:p>
            <a:pPr marL="0" indent="0" eaLnBrk="1" hangingPunct="1">
              <a:buNone/>
            </a:pPr>
            <a:r>
              <a:rPr lang="en-GB" dirty="0"/>
              <a:t>“</a:t>
            </a:r>
            <a:r>
              <a:rPr lang="en-GB" i="1" dirty="0">
                <a:solidFill>
                  <a:srgbClr val="0099FF"/>
                </a:solidFill>
              </a:rPr>
              <a:t>On the one hand you want to you want to enable people at a regional level to </a:t>
            </a:r>
            <a:r>
              <a:rPr lang="en-GB" b="1" i="1" dirty="0">
                <a:solidFill>
                  <a:schemeClr val="bg2">
                    <a:lumMod val="10000"/>
                  </a:schemeClr>
                </a:solidFill>
              </a:rPr>
              <a:t>establish their own thing</a:t>
            </a:r>
            <a:r>
              <a:rPr lang="en-GB" i="1" dirty="0">
                <a:solidFill>
                  <a:srgbClr val="0099FF"/>
                </a:solidFill>
              </a:rPr>
              <a:t>, and to then </a:t>
            </a:r>
            <a:r>
              <a:rPr lang="en-GB" b="1" i="1" dirty="0">
                <a:solidFill>
                  <a:schemeClr val="bg2">
                    <a:lumMod val="10000"/>
                  </a:schemeClr>
                </a:solidFill>
              </a:rPr>
              <a:t>shape things</a:t>
            </a:r>
            <a:r>
              <a:rPr lang="en-GB" i="1" dirty="0">
                <a:solidFill>
                  <a:srgbClr val="0099FF"/>
                </a:solidFill>
              </a:rPr>
              <a:t>. So, it's able to respond to market needs. But at the same time, from </a:t>
            </a:r>
            <a:r>
              <a:rPr lang="en-GB" b="1" i="1" dirty="0">
                <a:solidFill>
                  <a:schemeClr val="bg2">
                    <a:lumMod val="10000"/>
                  </a:schemeClr>
                </a:solidFill>
              </a:rPr>
              <a:t>a national perspective</a:t>
            </a:r>
            <a:r>
              <a:rPr lang="en-GB" i="1" dirty="0">
                <a:solidFill>
                  <a:srgbClr val="0099FF"/>
                </a:solidFill>
              </a:rPr>
              <a:t>, you want all of this to sit within </a:t>
            </a:r>
            <a:r>
              <a:rPr lang="en-GB" b="1" i="1" dirty="0">
                <a:solidFill>
                  <a:schemeClr val="bg2">
                    <a:lumMod val="10000"/>
                  </a:schemeClr>
                </a:solidFill>
              </a:rPr>
              <a:t>a broad direction of travel</a:t>
            </a:r>
            <a:r>
              <a:rPr lang="en-GB" i="1" dirty="0">
                <a:solidFill>
                  <a:srgbClr val="0099FF"/>
                </a:solidFill>
              </a:rPr>
              <a:t>, and a </a:t>
            </a:r>
            <a:r>
              <a:rPr lang="en-GB" b="1" i="1" dirty="0">
                <a:solidFill>
                  <a:schemeClr val="bg2">
                    <a:lumMod val="10000"/>
                  </a:schemeClr>
                </a:solidFill>
              </a:rPr>
              <a:t>broad policy direction that you want the sector to take </a:t>
            </a:r>
            <a:r>
              <a:rPr lang="en-GB" i="1" dirty="0">
                <a:solidFill>
                  <a:srgbClr val="0099FF"/>
                </a:solidFill>
              </a:rPr>
              <a:t>and that you're seeking to achieve</a:t>
            </a:r>
            <a:r>
              <a:rPr lang="en-GB" i="1" dirty="0"/>
              <a:t>.” </a:t>
            </a:r>
          </a:p>
          <a:p>
            <a:pPr marL="0" indent="0" eaLnBrk="1" hangingPunct="1">
              <a:buNone/>
            </a:pPr>
            <a:r>
              <a:rPr lang="en-GB" dirty="0">
                <a:solidFill>
                  <a:schemeClr val="bg2">
                    <a:lumMod val="10000"/>
                  </a:schemeClr>
                </a:solidFill>
              </a:rPr>
              <a:t>Participant, CCH</a:t>
            </a:r>
            <a:endParaRPr lang="en-GB" altLang="en-US" dirty="0">
              <a:solidFill>
                <a:schemeClr val="bg2">
                  <a:lumMod val="10000"/>
                </a:schemeClr>
              </a:solidFill>
            </a:endParaRPr>
          </a:p>
        </p:txBody>
      </p:sp>
    </p:spTree>
    <p:extLst>
      <p:ext uri="{BB962C8B-B14F-4D97-AF65-F5344CB8AC3E}">
        <p14:creationId xmlns:p14="http://schemas.microsoft.com/office/powerpoint/2010/main" val="13549703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har char="•"/>
              <a:defRPr sz="3200">
                <a:solidFill>
                  <a:srgbClr val="2A196F"/>
                </a:solidFill>
                <a:latin typeface="TUOS Blake" panose="020B0503040000020004" pitchFamily="34" charset="0"/>
                <a:ea typeface="MS PGothic" panose="020B0600070205080204" pitchFamily="34" charset="-128"/>
              </a:defRPr>
            </a:lvl1pPr>
            <a:lvl2pPr marL="742950" indent="-285750" eaLnBrk="0" hangingPunct="0">
              <a:spcBef>
                <a:spcPct val="30000"/>
              </a:spcBef>
              <a:buFont typeface="TUOS Stephenson" panose="02070503080000020004" pitchFamily="18" charset="0"/>
              <a:buChar char="•"/>
              <a:defRPr sz="2800">
                <a:solidFill>
                  <a:srgbClr val="2A196F"/>
                </a:solidFill>
                <a:latin typeface="TUOS Blake" panose="020B0503040000020004" pitchFamily="34" charset="0"/>
                <a:ea typeface="MS PGothic" panose="020B0600070205080204" pitchFamily="34" charset="-128"/>
              </a:defRPr>
            </a:lvl2pPr>
            <a:lvl3pPr marL="1143000" indent="-228600" eaLnBrk="0" hangingPunct="0">
              <a:spcBef>
                <a:spcPct val="20000"/>
              </a:spcBef>
              <a:defRPr sz="2400">
                <a:solidFill>
                  <a:srgbClr val="2A196F"/>
                </a:solidFill>
                <a:latin typeface="TUOS Blake" panose="020B0503040000020004" pitchFamily="34" charset="0"/>
                <a:ea typeface="MS PGothic" panose="020B0600070205080204" pitchFamily="34" charset="-128"/>
              </a:defRPr>
            </a:lvl3pPr>
            <a:lvl4pPr marL="1600200" indent="-228600" eaLnBrk="0" hangingPunct="0">
              <a:lnSpc>
                <a:spcPct val="120000"/>
              </a:lnSpc>
              <a:spcBef>
                <a:spcPct val="20000"/>
              </a:spcBef>
              <a:buFont typeface="TUOS Stephenson" panose="02070503080000020004" pitchFamily="18" charset="0"/>
              <a:defRPr sz="1400">
                <a:solidFill>
                  <a:srgbClr val="2A196F"/>
                </a:solidFill>
                <a:latin typeface="TUOS Blake" panose="020B0503040000020004" pitchFamily="34" charset="0"/>
                <a:ea typeface="MS PGothic" panose="020B0600070205080204" pitchFamily="34" charset="-128"/>
              </a:defRPr>
            </a:lvl4pPr>
            <a:lvl5pPr marL="2057400" indent="-228600" eaLnBrk="0" hangingPunct="0">
              <a:lnSpc>
                <a:spcPct val="140000"/>
              </a:lnSpc>
              <a:spcBef>
                <a:spcPct val="20000"/>
              </a:spcBef>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5pPr>
            <a:lvl6pPr marL="25146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6pPr>
            <a:lvl7pPr marL="29718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7pPr>
            <a:lvl8pPr marL="34290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8pPr>
            <a:lvl9pPr marL="38862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9pPr>
          </a:lstStyle>
          <a:p>
            <a:pPr>
              <a:spcBef>
                <a:spcPct val="0"/>
              </a:spcBef>
              <a:buFontTx/>
              <a:buNone/>
            </a:pPr>
            <a:fld id="{602F760F-2E71-4F3E-BBCD-005158A4291D}" type="datetime1">
              <a:rPr lang="en-GB" altLang="en-US" sz="1000"/>
              <a:pPr>
                <a:spcBef>
                  <a:spcPct val="0"/>
                </a:spcBef>
                <a:buFontTx/>
                <a:buNone/>
              </a:pPr>
              <a:t>05/07/2022</a:t>
            </a:fld>
            <a:endParaRPr lang="en-GB" altLang="en-US" sz="1000" dirty="0">
              <a:solidFill>
                <a:srgbClr val="FFFFFF"/>
              </a:solidFill>
            </a:endParaRPr>
          </a:p>
        </p:txBody>
      </p:sp>
      <p:sp>
        <p:nvSpPr>
          <p:cNvPr id="6147"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har char="•"/>
              <a:defRPr sz="3200">
                <a:solidFill>
                  <a:srgbClr val="2A196F"/>
                </a:solidFill>
                <a:latin typeface="TUOS Blake" panose="020B0503040000020004" pitchFamily="34" charset="0"/>
                <a:ea typeface="MS PGothic" panose="020B0600070205080204" pitchFamily="34" charset="-128"/>
              </a:defRPr>
            </a:lvl1pPr>
            <a:lvl2pPr marL="742950" indent="-285750" eaLnBrk="0" hangingPunct="0">
              <a:spcBef>
                <a:spcPct val="30000"/>
              </a:spcBef>
              <a:buFont typeface="TUOS Stephenson" panose="02070503080000020004" pitchFamily="18" charset="0"/>
              <a:buChar char="•"/>
              <a:defRPr sz="2800">
                <a:solidFill>
                  <a:srgbClr val="2A196F"/>
                </a:solidFill>
                <a:latin typeface="TUOS Blake" panose="020B0503040000020004" pitchFamily="34" charset="0"/>
                <a:ea typeface="MS PGothic" panose="020B0600070205080204" pitchFamily="34" charset="-128"/>
              </a:defRPr>
            </a:lvl2pPr>
            <a:lvl3pPr marL="1143000" indent="-228600" eaLnBrk="0" hangingPunct="0">
              <a:spcBef>
                <a:spcPct val="20000"/>
              </a:spcBef>
              <a:defRPr sz="2400">
                <a:solidFill>
                  <a:srgbClr val="2A196F"/>
                </a:solidFill>
                <a:latin typeface="TUOS Blake" panose="020B0503040000020004" pitchFamily="34" charset="0"/>
                <a:ea typeface="MS PGothic" panose="020B0600070205080204" pitchFamily="34" charset="-128"/>
              </a:defRPr>
            </a:lvl3pPr>
            <a:lvl4pPr marL="1600200" indent="-228600" eaLnBrk="0" hangingPunct="0">
              <a:lnSpc>
                <a:spcPct val="120000"/>
              </a:lnSpc>
              <a:spcBef>
                <a:spcPct val="20000"/>
              </a:spcBef>
              <a:buFont typeface="TUOS Stephenson" panose="02070503080000020004" pitchFamily="18" charset="0"/>
              <a:defRPr sz="1400">
                <a:solidFill>
                  <a:srgbClr val="2A196F"/>
                </a:solidFill>
                <a:latin typeface="TUOS Blake" panose="020B0503040000020004" pitchFamily="34" charset="0"/>
                <a:ea typeface="MS PGothic" panose="020B0600070205080204" pitchFamily="34" charset="-128"/>
              </a:defRPr>
            </a:lvl4pPr>
            <a:lvl5pPr marL="2057400" indent="-228600" eaLnBrk="0" hangingPunct="0">
              <a:lnSpc>
                <a:spcPct val="140000"/>
              </a:lnSpc>
              <a:spcBef>
                <a:spcPct val="20000"/>
              </a:spcBef>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5pPr>
            <a:lvl6pPr marL="25146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6pPr>
            <a:lvl7pPr marL="29718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7pPr>
            <a:lvl8pPr marL="34290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8pPr>
            <a:lvl9pPr marL="38862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9pPr>
          </a:lstStyle>
          <a:p>
            <a:pPr>
              <a:spcBef>
                <a:spcPct val="0"/>
              </a:spcBef>
              <a:buFontTx/>
              <a:buNone/>
            </a:pPr>
            <a:r>
              <a:rPr lang="en-GB" altLang="en-US" sz="1000" dirty="0"/>
              <a:t>© The University of Sheffield</a:t>
            </a:r>
            <a:endParaRPr lang="en-GB" altLang="en-US" sz="1000" dirty="0">
              <a:solidFill>
                <a:srgbClr val="FFFFFF"/>
              </a:solidFill>
            </a:endParaRPr>
          </a:p>
        </p:txBody>
      </p:sp>
      <p:sp>
        <p:nvSpPr>
          <p:cNvPr id="6148"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har char="•"/>
              <a:defRPr sz="3200">
                <a:solidFill>
                  <a:srgbClr val="2A196F"/>
                </a:solidFill>
                <a:latin typeface="TUOS Blake" panose="020B0503040000020004" pitchFamily="34" charset="0"/>
                <a:ea typeface="MS PGothic" panose="020B0600070205080204" pitchFamily="34" charset="-128"/>
              </a:defRPr>
            </a:lvl1pPr>
            <a:lvl2pPr marL="742950" indent="-285750" eaLnBrk="0" hangingPunct="0">
              <a:spcBef>
                <a:spcPct val="30000"/>
              </a:spcBef>
              <a:buFont typeface="TUOS Stephenson" panose="02070503080000020004" pitchFamily="18" charset="0"/>
              <a:buChar char="•"/>
              <a:defRPr sz="2800">
                <a:solidFill>
                  <a:srgbClr val="2A196F"/>
                </a:solidFill>
                <a:latin typeface="TUOS Blake" panose="020B0503040000020004" pitchFamily="34" charset="0"/>
                <a:ea typeface="MS PGothic" panose="020B0600070205080204" pitchFamily="34" charset="-128"/>
              </a:defRPr>
            </a:lvl2pPr>
            <a:lvl3pPr marL="1143000" indent="-228600" eaLnBrk="0" hangingPunct="0">
              <a:spcBef>
                <a:spcPct val="20000"/>
              </a:spcBef>
              <a:defRPr sz="2400">
                <a:solidFill>
                  <a:srgbClr val="2A196F"/>
                </a:solidFill>
                <a:latin typeface="TUOS Blake" panose="020B0503040000020004" pitchFamily="34" charset="0"/>
                <a:ea typeface="MS PGothic" panose="020B0600070205080204" pitchFamily="34" charset="-128"/>
              </a:defRPr>
            </a:lvl3pPr>
            <a:lvl4pPr marL="1600200" indent="-228600" eaLnBrk="0" hangingPunct="0">
              <a:lnSpc>
                <a:spcPct val="120000"/>
              </a:lnSpc>
              <a:spcBef>
                <a:spcPct val="20000"/>
              </a:spcBef>
              <a:buFont typeface="TUOS Stephenson" panose="02070503080000020004" pitchFamily="18" charset="0"/>
              <a:defRPr sz="1400">
                <a:solidFill>
                  <a:srgbClr val="2A196F"/>
                </a:solidFill>
                <a:latin typeface="TUOS Blake" panose="020B0503040000020004" pitchFamily="34" charset="0"/>
                <a:ea typeface="MS PGothic" panose="020B0600070205080204" pitchFamily="34" charset="-128"/>
              </a:defRPr>
            </a:lvl4pPr>
            <a:lvl5pPr marL="2057400" indent="-228600" eaLnBrk="0" hangingPunct="0">
              <a:lnSpc>
                <a:spcPct val="140000"/>
              </a:lnSpc>
              <a:spcBef>
                <a:spcPct val="20000"/>
              </a:spcBef>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5pPr>
            <a:lvl6pPr marL="25146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6pPr>
            <a:lvl7pPr marL="29718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7pPr>
            <a:lvl8pPr marL="34290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8pPr>
            <a:lvl9pPr marL="38862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9pPr>
          </a:lstStyle>
          <a:p>
            <a:pPr>
              <a:spcBef>
                <a:spcPct val="0"/>
              </a:spcBef>
              <a:buFontTx/>
              <a:buNone/>
            </a:pPr>
            <a:fld id="{1D3847EA-E3B9-4F02-AA89-E6A907D7D8DC}" type="slidenum">
              <a:rPr lang="en-GB" altLang="en-US" sz="1800">
                <a:latin typeface="TUOS Stephenson" panose="02070503080000020004" pitchFamily="18" charset="0"/>
              </a:rPr>
              <a:pPr>
                <a:spcBef>
                  <a:spcPct val="0"/>
                </a:spcBef>
                <a:buFontTx/>
                <a:buNone/>
              </a:pPr>
              <a:t>11</a:t>
            </a:fld>
            <a:endParaRPr lang="en-GB" altLang="en-US" sz="1800" dirty="0">
              <a:latin typeface="TUOS Stephenson" panose="02070503080000020004" pitchFamily="18" charset="0"/>
            </a:endParaRPr>
          </a:p>
        </p:txBody>
      </p:sp>
      <p:sp>
        <p:nvSpPr>
          <p:cNvPr id="6149" name="Rectangle 2"/>
          <p:cNvSpPr>
            <a:spLocks noGrp="1" noChangeArrowheads="1"/>
          </p:cNvSpPr>
          <p:nvPr>
            <p:ph type="title"/>
          </p:nvPr>
        </p:nvSpPr>
        <p:spPr/>
        <p:txBody>
          <a:bodyPr/>
          <a:lstStyle/>
          <a:p>
            <a:pPr eaLnBrk="1" hangingPunct="1"/>
            <a:r>
              <a:rPr lang="en-US" altLang="en-US" dirty="0"/>
              <a:t>Negotiation</a:t>
            </a:r>
          </a:p>
        </p:txBody>
      </p:sp>
      <p:sp>
        <p:nvSpPr>
          <p:cNvPr id="6150" name="Rectangle 3"/>
          <p:cNvSpPr>
            <a:spLocks noGrp="1" noChangeArrowheads="1"/>
          </p:cNvSpPr>
          <p:nvPr>
            <p:ph type="body" sz="half" idx="1"/>
          </p:nvPr>
        </p:nvSpPr>
        <p:spPr>
          <a:xfrm>
            <a:off x="609600" y="1916832"/>
            <a:ext cx="8229600" cy="3959696"/>
          </a:xfrm>
        </p:spPr>
        <p:txBody>
          <a:bodyPr/>
          <a:lstStyle/>
          <a:p>
            <a:pPr marL="0" indent="0" eaLnBrk="1" hangingPunct="1">
              <a:buNone/>
            </a:pPr>
            <a:r>
              <a:rPr lang="en-GB" dirty="0"/>
              <a:t>“</a:t>
            </a:r>
            <a:r>
              <a:rPr lang="en-GB" sz="2400" i="1" dirty="0">
                <a:solidFill>
                  <a:srgbClr val="0099FF"/>
                </a:solidFill>
              </a:rPr>
              <a:t>And then in 2019, the </a:t>
            </a:r>
            <a:r>
              <a:rPr lang="en-GB" sz="2400" b="1" i="1" dirty="0">
                <a:solidFill>
                  <a:schemeClr val="bg2">
                    <a:lumMod val="10000"/>
                  </a:schemeClr>
                </a:solidFill>
              </a:rPr>
              <a:t>government finally released the funding for hubs</a:t>
            </a:r>
            <a:r>
              <a:rPr lang="en-GB" sz="2400" i="1" dirty="0">
                <a:solidFill>
                  <a:srgbClr val="0099FF"/>
                </a:solidFill>
              </a:rPr>
              <a:t>. And so, we bid to community led homes and we got 18 months funding to set up a hub, but by this time</a:t>
            </a:r>
            <a:r>
              <a:rPr lang="en-GB" sz="2400" i="1" dirty="0">
                <a:solidFill>
                  <a:schemeClr val="bg2">
                    <a:lumMod val="10000"/>
                  </a:schemeClr>
                </a:solidFill>
              </a:rPr>
              <a:t>, </a:t>
            </a:r>
            <a:r>
              <a:rPr lang="en-GB" sz="2400" b="1" i="1" dirty="0">
                <a:solidFill>
                  <a:schemeClr val="bg2">
                    <a:lumMod val="10000"/>
                  </a:schemeClr>
                </a:solidFill>
              </a:rPr>
              <a:t>people in Devon</a:t>
            </a:r>
            <a:r>
              <a:rPr lang="en-GB" sz="2400" i="1" dirty="0">
                <a:solidFill>
                  <a:srgbClr val="0099FF"/>
                </a:solidFill>
              </a:rPr>
              <a:t>, community council and local authority, </a:t>
            </a:r>
            <a:r>
              <a:rPr lang="en-GB" sz="2400" b="1" i="1" dirty="0">
                <a:solidFill>
                  <a:schemeClr val="bg2">
                    <a:lumMod val="10000"/>
                  </a:schemeClr>
                </a:solidFill>
              </a:rPr>
              <a:t>decided that they wanted to set up their own hub</a:t>
            </a:r>
            <a:r>
              <a:rPr lang="en-GB" sz="2400" i="1" dirty="0">
                <a:solidFill>
                  <a:schemeClr val="bg2">
                    <a:lumMod val="10000"/>
                  </a:schemeClr>
                </a:solidFill>
              </a:rPr>
              <a:t>.</a:t>
            </a:r>
            <a:r>
              <a:rPr lang="en-GB" sz="2400" i="1" dirty="0">
                <a:solidFill>
                  <a:srgbClr val="0099FF"/>
                </a:solidFill>
              </a:rPr>
              <a:t> And so, the funding that we got from community led homes was </a:t>
            </a:r>
            <a:r>
              <a:rPr lang="en-GB" sz="2400" b="1" i="1" dirty="0">
                <a:solidFill>
                  <a:schemeClr val="bg2">
                    <a:lumMod val="10000"/>
                  </a:schemeClr>
                </a:solidFill>
              </a:rPr>
              <a:t>just to set up a Dorset and Somerset hub </a:t>
            </a:r>
            <a:r>
              <a:rPr lang="en-GB" sz="2400" i="1" dirty="0">
                <a:solidFill>
                  <a:srgbClr val="0099FF"/>
                </a:solidFill>
              </a:rPr>
              <a:t>notwithstanding the fact That actually the largest number of schemes that we were working with and continue to work with, were in Devon</a:t>
            </a:r>
            <a:r>
              <a:rPr lang="en-GB" sz="2400" i="1" dirty="0"/>
              <a:t>.” </a:t>
            </a:r>
          </a:p>
          <a:p>
            <a:pPr marL="0" indent="0" eaLnBrk="1" hangingPunct="1">
              <a:buNone/>
            </a:pPr>
            <a:r>
              <a:rPr lang="en-GB" sz="2400" dirty="0">
                <a:solidFill>
                  <a:schemeClr val="bg2">
                    <a:lumMod val="10000"/>
                  </a:schemeClr>
                </a:solidFill>
              </a:rPr>
              <a:t>Participant</a:t>
            </a:r>
            <a:r>
              <a:rPr lang="en-GB" dirty="0">
                <a:solidFill>
                  <a:schemeClr val="bg2">
                    <a:lumMod val="10000"/>
                  </a:schemeClr>
                </a:solidFill>
              </a:rPr>
              <a:t>, </a:t>
            </a:r>
            <a:r>
              <a:rPr lang="en-GB" sz="2400" dirty="0">
                <a:solidFill>
                  <a:schemeClr val="bg2">
                    <a:lumMod val="10000"/>
                  </a:schemeClr>
                </a:solidFill>
              </a:rPr>
              <a:t>Wessex Community Assets</a:t>
            </a:r>
            <a:endParaRPr lang="en-GB" altLang="en-US" dirty="0">
              <a:solidFill>
                <a:schemeClr val="bg2">
                  <a:lumMod val="10000"/>
                </a:schemeClr>
              </a:solidFill>
            </a:endParaRPr>
          </a:p>
        </p:txBody>
      </p:sp>
    </p:spTree>
    <p:extLst>
      <p:ext uri="{BB962C8B-B14F-4D97-AF65-F5344CB8AC3E}">
        <p14:creationId xmlns:p14="http://schemas.microsoft.com/office/powerpoint/2010/main" val="8355637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har char="•"/>
              <a:defRPr sz="3200">
                <a:solidFill>
                  <a:srgbClr val="2A196F"/>
                </a:solidFill>
                <a:latin typeface="TUOS Blake" panose="020B0503040000020004" pitchFamily="34" charset="0"/>
                <a:ea typeface="MS PGothic" panose="020B0600070205080204" pitchFamily="34" charset="-128"/>
              </a:defRPr>
            </a:lvl1pPr>
            <a:lvl2pPr marL="742950" indent="-285750" eaLnBrk="0" hangingPunct="0">
              <a:spcBef>
                <a:spcPct val="30000"/>
              </a:spcBef>
              <a:buFont typeface="TUOS Stephenson" panose="02070503080000020004" pitchFamily="18" charset="0"/>
              <a:buChar char="•"/>
              <a:defRPr sz="2800">
                <a:solidFill>
                  <a:srgbClr val="2A196F"/>
                </a:solidFill>
                <a:latin typeface="TUOS Blake" panose="020B0503040000020004" pitchFamily="34" charset="0"/>
                <a:ea typeface="MS PGothic" panose="020B0600070205080204" pitchFamily="34" charset="-128"/>
              </a:defRPr>
            </a:lvl2pPr>
            <a:lvl3pPr marL="1143000" indent="-228600" eaLnBrk="0" hangingPunct="0">
              <a:spcBef>
                <a:spcPct val="20000"/>
              </a:spcBef>
              <a:defRPr sz="2400">
                <a:solidFill>
                  <a:srgbClr val="2A196F"/>
                </a:solidFill>
                <a:latin typeface="TUOS Blake" panose="020B0503040000020004" pitchFamily="34" charset="0"/>
                <a:ea typeface="MS PGothic" panose="020B0600070205080204" pitchFamily="34" charset="-128"/>
              </a:defRPr>
            </a:lvl3pPr>
            <a:lvl4pPr marL="1600200" indent="-228600" eaLnBrk="0" hangingPunct="0">
              <a:lnSpc>
                <a:spcPct val="120000"/>
              </a:lnSpc>
              <a:spcBef>
                <a:spcPct val="20000"/>
              </a:spcBef>
              <a:buFont typeface="TUOS Stephenson" panose="02070503080000020004" pitchFamily="18" charset="0"/>
              <a:defRPr sz="1400">
                <a:solidFill>
                  <a:srgbClr val="2A196F"/>
                </a:solidFill>
                <a:latin typeface="TUOS Blake" panose="020B0503040000020004" pitchFamily="34" charset="0"/>
                <a:ea typeface="MS PGothic" panose="020B0600070205080204" pitchFamily="34" charset="-128"/>
              </a:defRPr>
            </a:lvl4pPr>
            <a:lvl5pPr marL="2057400" indent="-228600" eaLnBrk="0" hangingPunct="0">
              <a:lnSpc>
                <a:spcPct val="140000"/>
              </a:lnSpc>
              <a:spcBef>
                <a:spcPct val="20000"/>
              </a:spcBef>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5pPr>
            <a:lvl6pPr marL="25146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6pPr>
            <a:lvl7pPr marL="29718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7pPr>
            <a:lvl8pPr marL="34290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8pPr>
            <a:lvl9pPr marL="38862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9pPr>
          </a:lstStyle>
          <a:p>
            <a:pPr>
              <a:spcBef>
                <a:spcPct val="0"/>
              </a:spcBef>
              <a:buFontTx/>
              <a:buNone/>
            </a:pPr>
            <a:fld id="{602F760F-2E71-4F3E-BBCD-005158A4291D}" type="datetime1">
              <a:rPr lang="en-GB" altLang="en-US" sz="1000"/>
              <a:pPr>
                <a:spcBef>
                  <a:spcPct val="0"/>
                </a:spcBef>
                <a:buFontTx/>
                <a:buNone/>
              </a:pPr>
              <a:t>05/07/2022</a:t>
            </a:fld>
            <a:endParaRPr lang="en-GB" altLang="en-US" sz="1000" dirty="0">
              <a:solidFill>
                <a:srgbClr val="FFFFFF"/>
              </a:solidFill>
            </a:endParaRPr>
          </a:p>
        </p:txBody>
      </p:sp>
      <p:sp>
        <p:nvSpPr>
          <p:cNvPr id="6147"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har char="•"/>
              <a:defRPr sz="3200">
                <a:solidFill>
                  <a:srgbClr val="2A196F"/>
                </a:solidFill>
                <a:latin typeface="TUOS Blake" panose="020B0503040000020004" pitchFamily="34" charset="0"/>
                <a:ea typeface="MS PGothic" panose="020B0600070205080204" pitchFamily="34" charset="-128"/>
              </a:defRPr>
            </a:lvl1pPr>
            <a:lvl2pPr marL="742950" indent="-285750" eaLnBrk="0" hangingPunct="0">
              <a:spcBef>
                <a:spcPct val="30000"/>
              </a:spcBef>
              <a:buFont typeface="TUOS Stephenson" panose="02070503080000020004" pitchFamily="18" charset="0"/>
              <a:buChar char="•"/>
              <a:defRPr sz="2800">
                <a:solidFill>
                  <a:srgbClr val="2A196F"/>
                </a:solidFill>
                <a:latin typeface="TUOS Blake" panose="020B0503040000020004" pitchFamily="34" charset="0"/>
                <a:ea typeface="MS PGothic" panose="020B0600070205080204" pitchFamily="34" charset="-128"/>
              </a:defRPr>
            </a:lvl2pPr>
            <a:lvl3pPr marL="1143000" indent="-228600" eaLnBrk="0" hangingPunct="0">
              <a:spcBef>
                <a:spcPct val="20000"/>
              </a:spcBef>
              <a:defRPr sz="2400">
                <a:solidFill>
                  <a:srgbClr val="2A196F"/>
                </a:solidFill>
                <a:latin typeface="TUOS Blake" panose="020B0503040000020004" pitchFamily="34" charset="0"/>
                <a:ea typeface="MS PGothic" panose="020B0600070205080204" pitchFamily="34" charset="-128"/>
              </a:defRPr>
            </a:lvl3pPr>
            <a:lvl4pPr marL="1600200" indent="-228600" eaLnBrk="0" hangingPunct="0">
              <a:lnSpc>
                <a:spcPct val="120000"/>
              </a:lnSpc>
              <a:spcBef>
                <a:spcPct val="20000"/>
              </a:spcBef>
              <a:buFont typeface="TUOS Stephenson" panose="02070503080000020004" pitchFamily="18" charset="0"/>
              <a:defRPr sz="1400">
                <a:solidFill>
                  <a:srgbClr val="2A196F"/>
                </a:solidFill>
                <a:latin typeface="TUOS Blake" panose="020B0503040000020004" pitchFamily="34" charset="0"/>
                <a:ea typeface="MS PGothic" panose="020B0600070205080204" pitchFamily="34" charset="-128"/>
              </a:defRPr>
            </a:lvl4pPr>
            <a:lvl5pPr marL="2057400" indent="-228600" eaLnBrk="0" hangingPunct="0">
              <a:lnSpc>
                <a:spcPct val="140000"/>
              </a:lnSpc>
              <a:spcBef>
                <a:spcPct val="20000"/>
              </a:spcBef>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5pPr>
            <a:lvl6pPr marL="25146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6pPr>
            <a:lvl7pPr marL="29718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7pPr>
            <a:lvl8pPr marL="34290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8pPr>
            <a:lvl9pPr marL="38862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9pPr>
          </a:lstStyle>
          <a:p>
            <a:pPr>
              <a:spcBef>
                <a:spcPct val="0"/>
              </a:spcBef>
              <a:buFontTx/>
              <a:buNone/>
            </a:pPr>
            <a:r>
              <a:rPr lang="en-GB" altLang="en-US" sz="1000" dirty="0"/>
              <a:t>© The University of Sheffield</a:t>
            </a:r>
            <a:endParaRPr lang="en-GB" altLang="en-US" sz="1000" dirty="0">
              <a:solidFill>
                <a:srgbClr val="FFFFFF"/>
              </a:solidFill>
            </a:endParaRPr>
          </a:p>
        </p:txBody>
      </p:sp>
      <p:sp>
        <p:nvSpPr>
          <p:cNvPr id="6148"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har char="•"/>
              <a:defRPr sz="3200">
                <a:solidFill>
                  <a:srgbClr val="2A196F"/>
                </a:solidFill>
                <a:latin typeface="TUOS Blake" panose="020B0503040000020004" pitchFamily="34" charset="0"/>
                <a:ea typeface="MS PGothic" panose="020B0600070205080204" pitchFamily="34" charset="-128"/>
              </a:defRPr>
            </a:lvl1pPr>
            <a:lvl2pPr marL="742950" indent="-285750" eaLnBrk="0" hangingPunct="0">
              <a:spcBef>
                <a:spcPct val="30000"/>
              </a:spcBef>
              <a:buFont typeface="TUOS Stephenson" panose="02070503080000020004" pitchFamily="18" charset="0"/>
              <a:buChar char="•"/>
              <a:defRPr sz="2800">
                <a:solidFill>
                  <a:srgbClr val="2A196F"/>
                </a:solidFill>
                <a:latin typeface="TUOS Blake" panose="020B0503040000020004" pitchFamily="34" charset="0"/>
                <a:ea typeface="MS PGothic" panose="020B0600070205080204" pitchFamily="34" charset="-128"/>
              </a:defRPr>
            </a:lvl2pPr>
            <a:lvl3pPr marL="1143000" indent="-228600" eaLnBrk="0" hangingPunct="0">
              <a:spcBef>
                <a:spcPct val="20000"/>
              </a:spcBef>
              <a:defRPr sz="2400">
                <a:solidFill>
                  <a:srgbClr val="2A196F"/>
                </a:solidFill>
                <a:latin typeface="TUOS Blake" panose="020B0503040000020004" pitchFamily="34" charset="0"/>
                <a:ea typeface="MS PGothic" panose="020B0600070205080204" pitchFamily="34" charset="-128"/>
              </a:defRPr>
            </a:lvl3pPr>
            <a:lvl4pPr marL="1600200" indent="-228600" eaLnBrk="0" hangingPunct="0">
              <a:lnSpc>
                <a:spcPct val="120000"/>
              </a:lnSpc>
              <a:spcBef>
                <a:spcPct val="20000"/>
              </a:spcBef>
              <a:buFont typeface="TUOS Stephenson" panose="02070503080000020004" pitchFamily="18" charset="0"/>
              <a:defRPr sz="1400">
                <a:solidFill>
                  <a:srgbClr val="2A196F"/>
                </a:solidFill>
                <a:latin typeface="TUOS Blake" panose="020B0503040000020004" pitchFamily="34" charset="0"/>
                <a:ea typeface="MS PGothic" panose="020B0600070205080204" pitchFamily="34" charset="-128"/>
              </a:defRPr>
            </a:lvl4pPr>
            <a:lvl5pPr marL="2057400" indent="-228600" eaLnBrk="0" hangingPunct="0">
              <a:lnSpc>
                <a:spcPct val="140000"/>
              </a:lnSpc>
              <a:spcBef>
                <a:spcPct val="20000"/>
              </a:spcBef>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5pPr>
            <a:lvl6pPr marL="25146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6pPr>
            <a:lvl7pPr marL="29718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7pPr>
            <a:lvl8pPr marL="34290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8pPr>
            <a:lvl9pPr marL="38862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9pPr>
          </a:lstStyle>
          <a:p>
            <a:pPr>
              <a:spcBef>
                <a:spcPct val="0"/>
              </a:spcBef>
              <a:buFontTx/>
              <a:buNone/>
            </a:pPr>
            <a:fld id="{1D3847EA-E3B9-4F02-AA89-E6A907D7D8DC}" type="slidenum">
              <a:rPr lang="en-GB" altLang="en-US" sz="1800">
                <a:latin typeface="TUOS Stephenson" panose="02070503080000020004" pitchFamily="18" charset="0"/>
              </a:rPr>
              <a:pPr>
                <a:spcBef>
                  <a:spcPct val="0"/>
                </a:spcBef>
                <a:buFontTx/>
                <a:buNone/>
              </a:pPr>
              <a:t>12</a:t>
            </a:fld>
            <a:endParaRPr lang="en-GB" altLang="en-US" sz="1800" dirty="0">
              <a:latin typeface="TUOS Stephenson" panose="02070503080000020004" pitchFamily="18" charset="0"/>
            </a:endParaRPr>
          </a:p>
        </p:txBody>
      </p:sp>
      <p:sp>
        <p:nvSpPr>
          <p:cNvPr id="6149" name="Rectangle 2"/>
          <p:cNvSpPr>
            <a:spLocks noGrp="1" noChangeArrowheads="1"/>
          </p:cNvSpPr>
          <p:nvPr>
            <p:ph type="title"/>
          </p:nvPr>
        </p:nvSpPr>
        <p:spPr>
          <a:xfrm>
            <a:off x="413449" y="1286272"/>
            <a:ext cx="8714928" cy="762000"/>
          </a:xfrm>
        </p:spPr>
        <p:txBody>
          <a:bodyPr/>
          <a:lstStyle/>
          <a:p>
            <a:pPr eaLnBrk="1" hangingPunct="1"/>
            <a:r>
              <a:rPr lang="en-US" altLang="en-US" dirty="0"/>
              <a:t>Displacing bottom-up development </a:t>
            </a:r>
          </a:p>
        </p:txBody>
      </p:sp>
      <p:sp>
        <p:nvSpPr>
          <p:cNvPr id="6150" name="Rectangle 3"/>
          <p:cNvSpPr>
            <a:spLocks noGrp="1" noChangeArrowheads="1"/>
          </p:cNvSpPr>
          <p:nvPr>
            <p:ph type="body" sz="half" idx="1"/>
          </p:nvPr>
        </p:nvSpPr>
        <p:spPr>
          <a:xfrm>
            <a:off x="609600" y="1916832"/>
            <a:ext cx="8229600" cy="3959696"/>
          </a:xfrm>
        </p:spPr>
        <p:txBody>
          <a:bodyPr/>
          <a:lstStyle/>
          <a:p>
            <a:pPr marL="0" indent="0" eaLnBrk="1" hangingPunct="1">
              <a:buNone/>
            </a:pPr>
            <a:r>
              <a:rPr lang="en-GB" dirty="0"/>
              <a:t>“</a:t>
            </a:r>
            <a:r>
              <a:rPr lang="en-GB" sz="2400" i="1" dirty="0">
                <a:solidFill>
                  <a:srgbClr val="0099FF"/>
                </a:solidFill>
              </a:rPr>
              <a:t>I feel like through the Power to Change and Ministry hub funding, it has the there is a </a:t>
            </a:r>
            <a:r>
              <a:rPr lang="en-GB" sz="2400" b="1" i="1" dirty="0">
                <a:solidFill>
                  <a:schemeClr val="bg2">
                    <a:lumMod val="10000"/>
                  </a:schemeClr>
                </a:solidFill>
              </a:rPr>
              <a:t>risk that it can feel quite top down</a:t>
            </a:r>
            <a:r>
              <a:rPr lang="en-GB" sz="2400" i="1" dirty="0">
                <a:solidFill>
                  <a:srgbClr val="0099FF"/>
                </a:solidFill>
              </a:rPr>
              <a:t>. And how effectively that is managed depends on the hub and who's involved and who else involved…. but </a:t>
            </a:r>
            <a:r>
              <a:rPr lang="en-GB" sz="2400" b="1" i="1" dirty="0">
                <a:solidFill>
                  <a:schemeClr val="bg2">
                    <a:lumMod val="10000"/>
                  </a:schemeClr>
                </a:solidFill>
              </a:rPr>
              <a:t>for me is always the risk when you bring money</a:t>
            </a:r>
            <a:r>
              <a:rPr lang="en-GB" sz="2400" i="1" dirty="0">
                <a:solidFill>
                  <a:srgbClr val="0099FF"/>
                </a:solidFill>
              </a:rPr>
              <a:t>. You bring in professionals, you bring in, you know, competition, and </a:t>
            </a:r>
            <a:r>
              <a:rPr lang="en-GB" sz="2400" b="1" i="1" dirty="0">
                <a:solidFill>
                  <a:schemeClr val="bg2">
                    <a:lumMod val="10000"/>
                  </a:schemeClr>
                </a:solidFill>
              </a:rPr>
              <a:t>if the fund says you've got to do X, Y and Zed then it isn't really bottom-up community development</a:t>
            </a:r>
            <a:r>
              <a:rPr lang="en-GB" sz="2400" i="1" dirty="0">
                <a:solidFill>
                  <a:srgbClr val="0099FF"/>
                </a:solidFill>
              </a:rPr>
              <a:t>. If it's not in a truly enabling way like here's some money, do it how it works in your place as opposed to do it like this because that works somewhere else</a:t>
            </a:r>
            <a:r>
              <a:rPr lang="en-GB" sz="2400" i="1" dirty="0"/>
              <a:t>.” </a:t>
            </a:r>
          </a:p>
          <a:p>
            <a:pPr marL="0" indent="0" eaLnBrk="1" hangingPunct="1">
              <a:buNone/>
            </a:pPr>
            <a:r>
              <a:rPr lang="en-GB" sz="2400" dirty="0">
                <a:solidFill>
                  <a:schemeClr val="bg2">
                    <a:lumMod val="10000"/>
                  </a:schemeClr>
                </a:solidFill>
              </a:rPr>
              <a:t>Participant</a:t>
            </a:r>
            <a:endParaRPr lang="en-GB" altLang="en-US" dirty="0">
              <a:solidFill>
                <a:schemeClr val="bg2">
                  <a:lumMod val="10000"/>
                </a:schemeClr>
              </a:solidFill>
            </a:endParaRPr>
          </a:p>
        </p:txBody>
      </p:sp>
    </p:spTree>
    <p:extLst>
      <p:ext uri="{BB962C8B-B14F-4D97-AF65-F5344CB8AC3E}">
        <p14:creationId xmlns:p14="http://schemas.microsoft.com/office/powerpoint/2010/main" val="3911537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A4BC7-1A2A-B10C-277D-5E6A28DC5C5F}"/>
              </a:ext>
            </a:extLst>
          </p:cNvPr>
          <p:cNvSpPr>
            <a:spLocks noGrp="1"/>
          </p:cNvSpPr>
          <p:nvPr>
            <p:ph type="title"/>
          </p:nvPr>
        </p:nvSpPr>
        <p:spPr>
          <a:xfrm>
            <a:off x="601024" y="1154832"/>
            <a:ext cx="8229600" cy="762000"/>
          </a:xfrm>
        </p:spPr>
        <p:txBody>
          <a:bodyPr/>
          <a:lstStyle/>
          <a:p>
            <a:r>
              <a:rPr lang="en-GB" dirty="0"/>
              <a:t>Operation</a:t>
            </a:r>
          </a:p>
        </p:txBody>
      </p:sp>
      <p:sp>
        <p:nvSpPr>
          <p:cNvPr id="3" name="Content Placeholder 2">
            <a:extLst>
              <a:ext uri="{FF2B5EF4-FFF2-40B4-BE49-F238E27FC236}">
                <a16:creationId xmlns:a16="http://schemas.microsoft.com/office/drawing/2014/main" id="{A1AF298E-0A4D-38C3-8FE1-576635A2986B}"/>
              </a:ext>
            </a:extLst>
          </p:cNvPr>
          <p:cNvSpPr>
            <a:spLocks noGrp="1"/>
          </p:cNvSpPr>
          <p:nvPr>
            <p:ph idx="1"/>
          </p:nvPr>
        </p:nvSpPr>
        <p:spPr>
          <a:xfrm>
            <a:off x="609600" y="1916832"/>
            <a:ext cx="8229600" cy="4232974"/>
          </a:xfrm>
        </p:spPr>
        <p:txBody>
          <a:bodyPr/>
          <a:lstStyle/>
          <a:p>
            <a:r>
              <a:rPr lang="en-GB" sz="2400" dirty="0"/>
              <a:t>Advisers taking on role of interpreter of processes – clear link to Fernandez Arrigoitia and Tummers (2016) description of a ‘middle agent’ in some ways</a:t>
            </a:r>
          </a:p>
          <a:p>
            <a:r>
              <a:rPr lang="en-GB" sz="2400" dirty="0"/>
              <a:t>Funding an ever present concern – not clear that many hubs are becoming financially self-sustaining – what will they do afterwards?</a:t>
            </a:r>
          </a:p>
          <a:p>
            <a:r>
              <a:rPr lang="en-GB" sz="2400" dirty="0"/>
              <a:t>All case study hubs went through changes during the study </a:t>
            </a:r>
          </a:p>
          <a:p>
            <a:pPr lvl="1"/>
            <a:r>
              <a:rPr lang="en-GB" sz="2000" dirty="0"/>
              <a:t>Wessex Community Housing to Middlemarch enabling hub</a:t>
            </a:r>
          </a:p>
          <a:p>
            <a:pPr lvl="1"/>
            <a:r>
              <a:rPr lang="en-GB" sz="2000" dirty="0"/>
              <a:t>Cambridge and Peterborough Combined authority – change of political leadership – hub to ‘return’ to East Cambridge</a:t>
            </a:r>
          </a:p>
          <a:p>
            <a:pPr lvl="1"/>
            <a:r>
              <a:rPr lang="en-GB" sz="2000" dirty="0"/>
              <a:t>Leeds Community Homes – consultancy to be People Powered Homes LCH to focus on being housing provider (RP) </a:t>
            </a:r>
          </a:p>
          <a:p>
            <a:pPr lvl="1"/>
            <a:endParaRPr lang="en-GB" sz="2000" dirty="0"/>
          </a:p>
          <a:p>
            <a:pPr lvl="1"/>
            <a:endParaRPr lang="en-GB" sz="2000" dirty="0"/>
          </a:p>
          <a:p>
            <a:pPr lvl="1"/>
            <a:endParaRPr lang="en-GB" sz="2000" dirty="0"/>
          </a:p>
          <a:p>
            <a:pPr lvl="1"/>
            <a:endParaRPr lang="en-GB" sz="2000" dirty="0"/>
          </a:p>
        </p:txBody>
      </p:sp>
      <p:sp>
        <p:nvSpPr>
          <p:cNvPr id="4" name="Date Placeholder 3">
            <a:extLst>
              <a:ext uri="{FF2B5EF4-FFF2-40B4-BE49-F238E27FC236}">
                <a16:creationId xmlns:a16="http://schemas.microsoft.com/office/drawing/2014/main" id="{22540C47-BAC4-B1AB-5074-6EAC75BC6482}"/>
              </a:ext>
            </a:extLst>
          </p:cNvPr>
          <p:cNvSpPr>
            <a:spLocks noGrp="1"/>
          </p:cNvSpPr>
          <p:nvPr>
            <p:ph type="dt" sz="half" idx="10"/>
          </p:nvPr>
        </p:nvSpPr>
        <p:spPr/>
        <p:txBody>
          <a:bodyPr/>
          <a:lstStyle/>
          <a:p>
            <a:pPr>
              <a:defRPr/>
            </a:pPr>
            <a:fld id="{D2E28BBE-4E92-4B2E-9C6F-C30F1CA4714D}" type="datetime1">
              <a:rPr lang="en-GB" altLang="en-US" smtClean="0"/>
              <a:pPr>
                <a:defRPr/>
              </a:pPr>
              <a:t>05/07/2022</a:t>
            </a:fld>
            <a:endParaRPr lang="en-GB" altLang="en-US" dirty="0">
              <a:solidFill>
                <a:srgbClr val="FFFFFF"/>
              </a:solidFill>
            </a:endParaRPr>
          </a:p>
        </p:txBody>
      </p:sp>
      <p:sp>
        <p:nvSpPr>
          <p:cNvPr id="5" name="Footer Placeholder 4">
            <a:extLst>
              <a:ext uri="{FF2B5EF4-FFF2-40B4-BE49-F238E27FC236}">
                <a16:creationId xmlns:a16="http://schemas.microsoft.com/office/drawing/2014/main" id="{7DC1C213-A1E6-0148-ED29-973BA128FEBF}"/>
              </a:ext>
            </a:extLst>
          </p:cNvPr>
          <p:cNvSpPr>
            <a:spLocks noGrp="1"/>
          </p:cNvSpPr>
          <p:nvPr>
            <p:ph type="ftr" sz="quarter" idx="11"/>
          </p:nvPr>
        </p:nvSpPr>
        <p:spPr/>
        <p:txBody>
          <a:bodyPr/>
          <a:lstStyle/>
          <a:p>
            <a:pPr>
              <a:defRPr/>
            </a:pPr>
            <a:r>
              <a:rPr lang="en-GB" altLang="en-US" dirty="0"/>
              <a:t>© The University of Sheffield</a:t>
            </a:r>
            <a:endParaRPr lang="en-GB" altLang="en-US" dirty="0">
              <a:solidFill>
                <a:srgbClr val="FFFFFF"/>
              </a:solidFill>
            </a:endParaRPr>
          </a:p>
        </p:txBody>
      </p:sp>
      <p:sp>
        <p:nvSpPr>
          <p:cNvPr id="6" name="Slide Number Placeholder 5">
            <a:extLst>
              <a:ext uri="{FF2B5EF4-FFF2-40B4-BE49-F238E27FC236}">
                <a16:creationId xmlns:a16="http://schemas.microsoft.com/office/drawing/2014/main" id="{EA7412CA-92DD-E497-90E4-F607BDB9E6B1}"/>
              </a:ext>
            </a:extLst>
          </p:cNvPr>
          <p:cNvSpPr>
            <a:spLocks noGrp="1"/>
          </p:cNvSpPr>
          <p:nvPr>
            <p:ph type="sldNum" sz="quarter" idx="12"/>
          </p:nvPr>
        </p:nvSpPr>
        <p:spPr/>
        <p:txBody>
          <a:bodyPr/>
          <a:lstStyle/>
          <a:p>
            <a:fld id="{22230EF6-6C13-413D-A541-8FA2732E8850}" type="slidenum">
              <a:rPr lang="en-GB" altLang="en-US" smtClean="0"/>
              <a:pPr/>
              <a:t>13</a:t>
            </a:fld>
            <a:endParaRPr lang="en-GB" altLang="en-US" dirty="0"/>
          </a:p>
        </p:txBody>
      </p:sp>
    </p:spTree>
    <p:extLst>
      <p:ext uri="{BB962C8B-B14F-4D97-AF65-F5344CB8AC3E}">
        <p14:creationId xmlns:p14="http://schemas.microsoft.com/office/powerpoint/2010/main" val="16640867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81414-1607-1810-94C4-DC1646FB1C45}"/>
              </a:ext>
            </a:extLst>
          </p:cNvPr>
          <p:cNvSpPr>
            <a:spLocks noGrp="1"/>
          </p:cNvSpPr>
          <p:nvPr>
            <p:ph type="title"/>
          </p:nvPr>
        </p:nvSpPr>
        <p:spPr/>
        <p:txBody>
          <a:bodyPr/>
          <a:lstStyle/>
          <a:p>
            <a:r>
              <a:rPr lang="en-GB" dirty="0"/>
              <a:t>Conclusions</a:t>
            </a:r>
          </a:p>
        </p:txBody>
      </p:sp>
      <p:sp>
        <p:nvSpPr>
          <p:cNvPr id="3" name="Content Placeholder 2">
            <a:extLst>
              <a:ext uri="{FF2B5EF4-FFF2-40B4-BE49-F238E27FC236}">
                <a16:creationId xmlns:a16="http://schemas.microsoft.com/office/drawing/2014/main" id="{FB916B56-7190-AC4D-B38A-3ED64EA1A693}"/>
              </a:ext>
            </a:extLst>
          </p:cNvPr>
          <p:cNvSpPr>
            <a:spLocks noGrp="1"/>
          </p:cNvSpPr>
          <p:nvPr>
            <p:ph idx="1"/>
          </p:nvPr>
        </p:nvSpPr>
        <p:spPr>
          <a:xfrm>
            <a:off x="609600" y="1988840"/>
            <a:ext cx="8229600" cy="4564360"/>
          </a:xfrm>
        </p:spPr>
        <p:txBody>
          <a:bodyPr/>
          <a:lstStyle/>
          <a:p>
            <a:r>
              <a:rPr lang="en-GB" sz="1800" dirty="0"/>
              <a:t>Enabling hub funding based a national narrative of what was required in the sector and (perceived as) successful previous examples</a:t>
            </a:r>
          </a:p>
          <a:p>
            <a:r>
              <a:rPr lang="en-GB" sz="1800" dirty="0"/>
              <a:t>Individual hubs were a construction of local resources and national investment. A vertically nested and horizontally embedded phenomenon (Lowndes and Lemprière, 2018).</a:t>
            </a:r>
          </a:p>
          <a:p>
            <a:pPr lvl="1"/>
            <a:r>
              <a:rPr lang="en-GB" sz="1600" dirty="0">
                <a:effectLst/>
                <a:ea typeface="DengXian" panose="02010600030101010101" pitchFamily="2" charset="-122"/>
              </a:rPr>
              <a:t>the form and functions of enabling hubs in different areas reflected variable power dynamics across implementation, pointing to an important role for the horizontal institutional mechanisms in operation</a:t>
            </a:r>
          </a:p>
          <a:p>
            <a:pPr lvl="1"/>
            <a:r>
              <a:rPr lang="en-GB" sz="1600" dirty="0">
                <a:effectLst/>
                <a:ea typeface="DengXian" panose="02010600030101010101" pitchFamily="2" charset="-122"/>
              </a:rPr>
              <a:t>for some, the efforts to create a static enabling hub network risked overly formalising a dynamic sector and introducing power discrepancies. </a:t>
            </a:r>
          </a:p>
          <a:p>
            <a:r>
              <a:rPr lang="en-GB" sz="1800" dirty="0">
                <a:effectLst/>
                <a:ea typeface="DengXian" panose="02010600030101010101" pitchFamily="2" charset="-122"/>
              </a:rPr>
              <a:t>the role of a ‘middle agent’ in establishing collaborative housing communities as an intermediary between the niche and mainstream housing landscapes (Fernandez Arrigoitia and Tummers, 2016) </a:t>
            </a:r>
          </a:p>
          <a:p>
            <a:r>
              <a:rPr lang="en-GB" sz="1800" dirty="0">
                <a:effectLst/>
                <a:ea typeface="DengXian" panose="02010600030101010101" pitchFamily="2" charset="-122"/>
              </a:rPr>
              <a:t>interrupted and short-term nature of funding for community-led housing disrupts efforts to growing the sector in a sustainable fashion</a:t>
            </a:r>
            <a:endParaRPr lang="en-GB" sz="1800" dirty="0"/>
          </a:p>
        </p:txBody>
      </p:sp>
      <p:sp>
        <p:nvSpPr>
          <p:cNvPr id="4" name="Date Placeholder 3">
            <a:extLst>
              <a:ext uri="{FF2B5EF4-FFF2-40B4-BE49-F238E27FC236}">
                <a16:creationId xmlns:a16="http://schemas.microsoft.com/office/drawing/2014/main" id="{8433F397-4820-223D-ACE0-E39D88EE799C}"/>
              </a:ext>
            </a:extLst>
          </p:cNvPr>
          <p:cNvSpPr>
            <a:spLocks noGrp="1"/>
          </p:cNvSpPr>
          <p:nvPr>
            <p:ph type="dt" sz="half" idx="10"/>
          </p:nvPr>
        </p:nvSpPr>
        <p:spPr/>
        <p:txBody>
          <a:bodyPr/>
          <a:lstStyle/>
          <a:p>
            <a:pPr>
              <a:defRPr/>
            </a:pPr>
            <a:fld id="{D2E28BBE-4E92-4B2E-9C6F-C30F1CA4714D}" type="datetime1">
              <a:rPr lang="en-GB" altLang="en-US" smtClean="0"/>
              <a:pPr>
                <a:defRPr/>
              </a:pPr>
              <a:t>05/07/2022</a:t>
            </a:fld>
            <a:endParaRPr lang="en-GB" altLang="en-US" dirty="0">
              <a:solidFill>
                <a:srgbClr val="FFFFFF"/>
              </a:solidFill>
            </a:endParaRPr>
          </a:p>
        </p:txBody>
      </p:sp>
      <p:sp>
        <p:nvSpPr>
          <p:cNvPr id="5" name="Footer Placeholder 4">
            <a:extLst>
              <a:ext uri="{FF2B5EF4-FFF2-40B4-BE49-F238E27FC236}">
                <a16:creationId xmlns:a16="http://schemas.microsoft.com/office/drawing/2014/main" id="{78A05A40-57D1-4B12-3EC4-4D5A1C0E7D16}"/>
              </a:ext>
            </a:extLst>
          </p:cNvPr>
          <p:cNvSpPr>
            <a:spLocks noGrp="1"/>
          </p:cNvSpPr>
          <p:nvPr>
            <p:ph type="ftr" sz="quarter" idx="11"/>
          </p:nvPr>
        </p:nvSpPr>
        <p:spPr/>
        <p:txBody>
          <a:bodyPr/>
          <a:lstStyle/>
          <a:p>
            <a:pPr>
              <a:defRPr/>
            </a:pPr>
            <a:r>
              <a:rPr lang="en-GB" altLang="en-US" dirty="0"/>
              <a:t>© The University of Sheffield</a:t>
            </a:r>
            <a:endParaRPr lang="en-GB" altLang="en-US" dirty="0">
              <a:solidFill>
                <a:srgbClr val="FFFFFF"/>
              </a:solidFill>
            </a:endParaRPr>
          </a:p>
        </p:txBody>
      </p:sp>
      <p:sp>
        <p:nvSpPr>
          <p:cNvPr id="6" name="Slide Number Placeholder 5">
            <a:extLst>
              <a:ext uri="{FF2B5EF4-FFF2-40B4-BE49-F238E27FC236}">
                <a16:creationId xmlns:a16="http://schemas.microsoft.com/office/drawing/2014/main" id="{BCF0004D-A365-9BF5-F786-A8A540A67811}"/>
              </a:ext>
            </a:extLst>
          </p:cNvPr>
          <p:cNvSpPr>
            <a:spLocks noGrp="1"/>
          </p:cNvSpPr>
          <p:nvPr>
            <p:ph type="sldNum" sz="quarter" idx="12"/>
          </p:nvPr>
        </p:nvSpPr>
        <p:spPr/>
        <p:txBody>
          <a:bodyPr/>
          <a:lstStyle/>
          <a:p>
            <a:fld id="{22230EF6-6C13-413D-A541-8FA2732E8850}" type="slidenum">
              <a:rPr lang="en-GB" altLang="en-US" smtClean="0"/>
              <a:pPr/>
              <a:t>14</a:t>
            </a:fld>
            <a:endParaRPr lang="en-GB" altLang="en-US" dirty="0"/>
          </a:p>
        </p:txBody>
      </p:sp>
    </p:spTree>
    <p:extLst>
      <p:ext uri="{BB962C8B-B14F-4D97-AF65-F5344CB8AC3E}">
        <p14:creationId xmlns:p14="http://schemas.microsoft.com/office/powerpoint/2010/main" val="20589604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Rectangle 4"/>
          <p:cNvSpPr>
            <a:spLocks noGrp="1" noChangeArrowheads="1"/>
          </p:cNvSpPr>
          <p:nvPr/>
        </p:nvSpPr>
        <p:spPr bwMode="auto">
          <a:xfrm>
            <a:off x="609600" y="2362200"/>
            <a:ext cx="78486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buChar char="•"/>
              <a:defRPr sz="3200">
                <a:solidFill>
                  <a:srgbClr val="2A196F"/>
                </a:solidFill>
                <a:latin typeface="TUOS Blake" panose="020B0503040000020004" pitchFamily="34" charset="0"/>
                <a:ea typeface="MS PGothic" panose="020B0600070205080204" pitchFamily="34" charset="-128"/>
              </a:defRPr>
            </a:lvl1pPr>
            <a:lvl2pPr marL="742950" indent="-285750" eaLnBrk="0" hangingPunct="0">
              <a:spcBef>
                <a:spcPct val="30000"/>
              </a:spcBef>
              <a:buFont typeface="TUOS Stephenson" panose="02070503080000020004" pitchFamily="18" charset="0"/>
              <a:buChar char="•"/>
              <a:defRPr sz="2800">
                <a:solidFill>
                  <a:srgbClr val="2A196F"/>
                </a:solidFill>
                <a:latin typeface="TUOS Blake" panose="020B0503040000020004" pitchFamily="34" charset="0"/>
                <a:ea typeface="MS PGothic" panose="020B0600070205080204" pitchFamily="34" charset="-128"/>
              </a:defRPr>
            </a:lvl2pPr>
            <a:lvl3pPr marL="1143000" indent="-228600" eaLnBrk="0" hangingPunct="0">
              <a:spcBef>
                <a:spcPct val="20000"/>
              </a:spcBef>
              <a:defRPr sz="2400">
                <a:solidFill>
                  <a:srgbClr val="2A196F"/>
                </a:solidFill>
                <a:latin typeface="TUOS Blake" panose="020B0503040000020004" pitchFamily="34" charset="0"/>
                <a:ea typeface="MS PGothic" panose="020B0600070205080204" pitchFamily="34" charset="-128"/>
              </a:defRPr>
            </a:lvl3pPr>
            <a:lvl4pPr marL="1600200" indent="-228600" eaLnBrk="0" hangingPunct="0">
              <a:lnSpc>
                <a:spcPct val="120000"/>
              </a:lnSpc>
              <a:spcBef>
                <a:spcPct val="20000"/>
              </a:spcBef>
              <a:buFont typeface="TUOS Stephenson" panose="02070503080000020004" pitchFamily="18" charset="0"/>
              <a:defRPr sz="1400">
                <a:solidFill>
                  <a:srgbClr val="2A196F"/>
                </a:solidFill>
                <a:latin typeface="TUOS Blake" panose="020B0503040000020004" pitchFamily="34" charset="0"/>
                <a:ea typeface="MS PGothic" panose="020B0600070205080204" pitchFamily="34" charset="-128"/>
              </a:defRPr>
            </a:lvl4pPr>
            <a:lvl5pPr marL="2057400" indent="-228600" eaLnBrk="0" hangingPunct="0">
              <a:lnSpc>
                <a:spcPct val="140000"/>
              </a:lnSpc>
              <a:spcBef>
                <a:spcPct val="20000"/>
              </a:spcBef>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5pPr>
            <a:lvl6pPr marL="25146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6pPr>
            <a:lvl7pPr marL="29718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7pPr>
            <a:lvl8pPr marL="34290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8pPr>
            <a:lvl9pPr marL="38862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9pPr>
          </a:lstStyle>
          <a:p>
            <a:pPr>
              <a:lnSpc>
                <a:spcPct val="83000"/>
              </a:lnSpc>
              <a:spcBef>
                <a:spcPct val="0"/>
              </a:spcBef>
              <a:buFontTx/>
              <a:buNone/>
            </a:pPr>
            <a:r>
              <a:rPr lang="en-GB" altLang="en-US" sz="7200" dirty="0">
                <a:latin typeface="TUOS Stephenson" panose="02070503080000020004" pitchFamily="18" charset="0"/>
              </a:rPr>
              <a:t>To </a:t>
            </a:r>
            <a:br>
              <a:rPr lang="en-GB" altLang="en-US" sz="7200" dirty="0">
                <a:latin typeface="TUOS Stephenson" panose="02070503080000020004" pitchFamily="18" charset="0"/>
              </a:rPr>
            </a:br>
            <a:r>
              <a:rPr lang="en-GB" altLang="en-US" sz="7200" dirty="0">
                <a:latin typeface="TUOS Stephenson" panose="02070503080000020004" pitchFamily="18" charset="0"/>
              </a:rPr>
              <a:t>Discover</a:t>
            </a:r>
            <a:br>
              <a:rPr lang="en-GB" altLang="en-US" sz="7200" dirty="0">
                <a:latin typeface="TUOS Stephenson" panose="02070503080000020004" pitchFamily="18" charset="0"/>
              </a:rPr>
            </a:br>
            <a:r>
              <a:rPr lang="en-GB" altLang="en-US" sz="7200" dirty="0">
                <a:latin typeface="TUOS Stephenson" panose="02070503080000020004" pitchFamily="18" charset="0"/>
              </a:rPr>
              <a:t>And</a:t>
            </a:r>
            <a:br>
              <a:rPr lang="en-GB" altLang="en-US" sz="7200" dirty="0">
                <a:latin typeface="TUOS Stephenson" panose="02070503080000020004" pitchFamily="18" charset="0"/>
              </a:rPr>
            </a:br>
            <a:r>
              <a:rPr lang="en-GB" altLang="en-US" sz="7200" dirty="0">
                <a:latin typeface="TUOS Stephenson" panose="02070503080000020004" pitchFamily="18" charset="0"/>
              </a:rPr>
              <a:t>Understand.</a:t>
            </a:r>
            <a:endParaRPr lang="en-GB" altLang="en-US" sz="7200" dirty="0">
              <a:solidFill>
                <a:srgbClr val="00FF00"/>
              </a:solidFill>
              <a:latin typeface="TUOS Stephenson" panose="02070503080000020004" pitchFamily="18" charset="0"/>
            </a:endParaRPr>
          </a:p>
        </p:txBody>
      </p:sp>
      <p:sp>
        <p:nvSpPr>
          <p:cNvPr id="2" name="TextBox 1">
            <a:extLst>
              <a:ext uri="{FF2B5EF4-FFF2-40B4-BE49-F238E27FC236}">
                <a16:creationId xmlns:a16="http://schemas.microsoft.com/office/drawing/2014/main" id="{F17BB211-05E8-BDD9-2772-DFCB6EB5860A}"/>
              </a:ext>
            </a:extLst>
          </p:cNvPr>
          <p:cNvSpPr txBox="1"/>
          <p:nvPr/>
        </p:nvSpPr>
        <p:spPr>
          <a:xfrm>
            <a:off x="4592815" y="1772816"/>
            <a:ext cx="3923928" cy="830997"/>
          </a:xfrm>
          <a:prstGeom prst="rect">
            <a:avLst/>
          </a:prstGeom>
          <a:noFill/>
        </p:spPr>
        <p:txBody>
          <a:bodyPr wrap="square" rtlCol="0">
            <a:spAutoFit/>
          </a:bodyPr>
          <a:lstStyle/>
          <a:p>
            <a:r>
              <a:rPr lang="en-GB" dirty="0">
                <a:solidFill>
                  <a:schemeClr val="accent6">
                    <a:lumMod val="50000"/>
                  </a:schemeClr>
                </a:solidFill>
              </a:rPr>
              <a:t>Philippa Hughes</a:t>
            </a:r>
          </a:p>
          <a:p>
            <a:r>
              <a:rPr lang="en-GB" dirty="0">
                <a:solidFill>
                  <a:schemeClr val="accent6">
                    <a:lumMod val="50000"/>
                  </a:schemeClr>
                </a:solidFill>
                <a:hlinkClick r:id="rId3"/>
              </a:rPr>
              <a:t>phughes4@sheffield.ac.uk</a:t>
            </a:r>
            <a:r>
              <a:rPr lang="en-GB" dirty="0">
                <a:solidFill>
                  <a:schemeClr val="accent6">
                    <a:lumMod val="50000"/>
                  </a:schemeClr>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1444"/>
                                        </p:tgtEl>
                                        <p:attrNameLst>
                                          <p:attrName>style.visibility</p:attrName>
                                        </p:attrNameLst>
                                      </p:cBhvr>
                                      <p:to>
                                        <p:strVal val="visible"/>
                                      </p:to>
                                    </p:set>
                                    <p:animEffect transition="in" filter="dissolve">
                                      <p:cBhvr>
                                        <p:cTn id="7" dur="3000"/>
                                        <p:tgtEl>
                                          <p:spTgt spid="614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har char="•"/>
              <a:defRPr sz="3200">
                <a:solidFill>
                  <a:srgbClr val="2A196F"/>
                </a:solidFill>
                <a:latin typeface="TUOS Blake" panose="020B0503040000020004" pitchFamily="34" charset="0"/>
                <a:ea typeface="MS PGothic" panose="020B0600070205080204" pitchFamily="34" charset="-128"/>
              </a:defRPr>
            </a:lvl1pPr>
            <a:lvl2pPr marL="742950" indent="-285750" eaLnBrk="0" hangingPunct="0">
              <a:spcBef>
                <a:spcPct val="30000"/>
              </a:spcBef>
              <a:buFont typeface="TUOS Stephenson" panose="02070503080000020004" pitchFamily="18" charset="0"/>
              <a:buChar char="•"/>
              <a:defRPr sz="2800">
                <a:solidFill>
                  <a:srgbClr val="2A196F"/>
                </a:solidFill>
                <a:latin typeface="TUOS Blake" panose="020B0503040000020004" pitchFamily="34" charset="0"/>
                <a:ea typeface="MS PGothic" panose="020B0600070205080204" pitchFamily="34" charset="-128"/>
              </a:defRPr>
            </a:lvl2pPr>
            <a:lvl3pPr marL="1143000" indent="-228600" eaLnBrk="0" hangingPunct="0">
              <a:spcBef>
                <a:spcPct val="20000"/>
              </a:spcBef>
              <a:defRPr sz="2400">
                <a:solidFill>
                  <a:srgbClr val="2A196F"/>
                </a:solidFill>
                <a:latin typeface="TUOS Blake" panose="020B0503040000020004" pitchFamily="34" charset="0"/>
                <a:ea typeface="MS PGothic" panose="020B0600070205080204" pitchFamily="34" charset="-128"/>
              </a:defRPr>
            </a:lvl3pPr>
            <a:lvl4pPr marL="1600200" indent="-228600" eaLnBrk="0" hangingPunct="0">
              <a:lnSpc>
                <a:spcPct val="120000"/>
              </a:lnSpc>
              <a:spcBef>
                <a:spcPct val="20000"/>
              </a:spcBef>
              <a:buFont typeface="TUOS Stephenson" panose="02070503080000020004" pitchFamily="18" charset="0"/>
              <a:defRPr sz="1400">
                <a:solidFill>
                  <a:srgbClr val="2A196F"/>
                </a:solidFill>
                <a:latin typeface="TUOS Blake" panose="020B0503040000020004" pitchFamily="34" charset="0"/>
                <a:ea typeface="MS PGothic" panose="020B0600070205080204" pitchFamily="34" charset="-128"/>
              </a:defRPr>
            </a:lvl4pPr>
            <a:lvl5pPr marL="2057400" indent="-228600" eaLnBrk="0" hangingPunct="0">
              <a:lnSpc>
                <a:spcPct val="140000"/>
              </a:lnSpc>
              <a:spcBef>
                <a:spcPct val="20000"/>
              </a:spcBef>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5pPr>
            <a:lvl6pPr marL="25146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6pPr>
            <a:lvl7pPr marL="29718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7pPr>
            <a:lvl8pPr marL="34290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8pPr>
            <a:lvl9pPr marL="38862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9pPr>
          </a:lstStyle>
          <a:p>
            <a:pPr>
              <a:spcBef>
                <a:spcPct val="0"/>
              </a:spcBef>
              <a:buFontTx/>
              <a:buNone/>
            </a:pPr>
            <a:fld id="{602F760F-2E71-4F3E-BBCD-005158A4291D}" type="datetime1">
              <a:rPr lang="en-GB" altLang="en-US" sz="1000"/>
              <a:pPr>
                <a:spcBef>
                  <a:spcPct val="0"/>
                </a:spcBef>
                <a:buFontTx/>
                <a:buNone/>
              </a:pPr>
              <a:t>05/07/2022</a:t>
            </a:fld>
            <a:endParaRPr lang="en-GB" altLang="en-US" sz="1000" dirty="0">
              <a:solidFill>
                <a:srgbClr val="FFFFFF"/>
              </a:solidFill>
            </a:endParaRPr>
          </a:p>
        </p:txBody>
      </p:sp>
      <p:sp>
        <p:nvSpPr>
          <p:cNvPr id="6147"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har char="•"/>
              <a:defRPr sz="3200">
                <a:solidFill>
                  <a:srgbClr val="2A196F"/>
                </a:solidFill>
                <a:latin typeface="TUOS Blake" panose="020B0503040000020004" pitchFamily="34" charset="0"/>
                <a:ea typeface="MS PGothic" panose="020B0600070205080204" pitchFamily="34" charset="-128"/>
              </a:defRPr>
            </a:lvl1pPr>
            <a:lvl2pPr marL="742950" indent="-285750" eaLnBrk="0" hangingPunct="0">
              <a:spcBef>
                <a:spcPct val="30000"/>
              </a:spcBef>
              <a:buFont typeface="TUOS Stephenson" panose="02070503080000020004" pitchFamily="18" charset="0"/>
              <a:buChar char="•"/>
              <a:defRPr sz="2800">
                <a:solidFill>
                  <a:srgbClr val="2A196F"/>
                </a:solidFill>
                <a:latin typeface="TUOS Blake" panose="020B0503040000020004" pitchFamily="34" charset="0"/>
                <a:ea typeface="MS PGothic" panose="020B0600070205080204" pitchFamily="34" charset="-128"/>
              </a:defRPr>
            </a:lvl2pPr>
            <a:lvl3pPr marL="1143000" indent="-228600" eaLnBrk="0" hangingPunct="0">
              <a:spcBef>
                <a:spcPct val="20000"/>
              </a:spcBef>
              <a:defRPr sz="2400">
                <a:solidFill>
                  <a:srgbClr val="2A196F"/>
                </a:solidFill>
                <a:latin typeface="TUOS Blake" panose="020B0503040000020004" pitchFamily="34" charset="0"/>
                <a:ea typeface="MS PGothic" panose="020B0600070205080204" pitchFamily="34" charset="-128"/>
              </a:defRPr>
            </a:lvl3pPr>
            <a:lvl4pPr marL="1600200" indent="-228600" eaLnBrk="0" hangingPunct="0">
              <a:lnSpc>
                <a:spcPct val="120000"/>
              </a:lnSpc>
              <a:spcBef>
                <a:spcPct val="20000"/>
              </a:spcBef>
              <a:buFont typeface="TUOS Stephenson" panose="02070503080000020004" pitchFamily="18" charset="0"/>
              <a:defRPr sz="1400">
                <a:solidFill>
                  <a:srgbClr val="2A196F"/>
                </a:solidFill>
                <a:latin typeface="TUOS Blake" panose="020B0503040000020004" pitchFamily="34" charset="0"/>
                <a:ea typeface="MS PGothic" panose="020B0600070205080204" pitchFamily="34" charset="-128"/>
              </a:defRPr>
            </a:lvl4pPr>
            <a:lvl5pPr marL="2057400" indent="-228600" eaLnBrk="0" hangingPunct="0">
              <a:lnSpc>
                <a:spcPct val="140000"/>
              </a:lnSpc>
              <a:spcBef>
                <a:spcPct val="20000"/>
              </a:spcBef>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5pPr>
            <a:lvl6pPr marL="25146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6pPr>
            <a:lvl7pPr marL="29718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7pPr>
            <a:lvl8pPr marL="34290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8pPr>
            <a:lvl9pPr marL="38862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9pPr>
          </a:lstStyle>
          <a:p>
            <a:pPr>
              <a:spcBef>
                <a:spcPct val="0"/>
              </a:spcBef>
              <a:buFontTx/>
              <a:buNone/>
            </a:pPr>
            <a:r>
              <a:rPr lang="en-GB" altLang="en-US" sz="1000" dirty="0"/>
              <a:t>© The University of Sheffield</a:t>
            </a:r>
            <a:endParaRPr lang="en-GB" altLang="en-US" sz="1000" dirty="0">
              <a:solidFill>
                <a:srgbClr val="FFFFFF"/>
              </a:solidFill>
            </a:endParaRPr>
          </a:p>
        </p:txBody>
      </p:sp>
      <p:sp>
        <p:nvSpPr>
          <p:cNvPr id="6148"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har char="•"/>
              <a:defRPr sz="3200">
                <a:solidFill>
                  <a:srgbClr val="2A196F"/>
                </a:solidFill>
                <a:latin typeface="TUOS Blake" panose="020B0503040000020004" pitchFamily="34" charset="0"/>
                <a:ea typeface="MS PGothic" panose="020B0600070205080204" pitchFamily="34" charset="-128"/>
              </a:defRPr>
            </a:lvl1pPr>
            <a:lvl2pPr marL="742950" indent="-285750" eaLnBrk="0" hangingPunct="0">
              <a:spcBef>
                <a:spcPct val="30000"/>
              </a:spcBef>
              <a:buFont typeface="TUOS Stephenson" panose="02070503080000020004" pitchFamily="18" charset="0"/>
              <a:buChar char="•"/>
              <a:defRPr sz="2800">
                <a:solidFill>
                  <a:srgbClr val="2A196F"/>
                </a:solidFill>
                <a:latin typeface="TUOS Blake" panose="020B0503040000020004" pitchFamily="34" charset="0"/>
                <a:ea typeface="MS PGothic" panose="020B0600070205080204" pitchFamily="34" charset="-128"/>
              </a:defRPr>
            </a:lvl2pPr>
            <a:lvl3pPr marL="1143000" indent="-228600" eaLnBrk="0" hangingPunct="0">
              <a:spcBef>
                <a:spcPct val="20000"/>
              </a:spcBef>
              <a:defRPr sz="2400">
                <a:solidFill>
                  <a:srgbClr val="2A196F"/>
                </a:solidFill>
                <a:latin typeface="TUOS Blake" panose="020B0503040000020004" pitchFamily="34" charset="0"/>
                <a:ea typeface="MS PGothic" panose="020B0600070205080204" pitchFamily="34" charset="-128"/>
              </a:defRPr>
            </a:lvl3pPr>
            <a:lvl4pPr marL="1600200" indent="-228600" eaLnBrk="0" hangingPunct="0">
              <a:lnSpc>
                <a:spcPct val="120000"/>
              </a:lnSpc>
              <a:spcBef>
                <a:spcPct val="20000"/>
              </a:spcBef>
              <a:buFont typeface="TUOS Stephenson" panose="02070503080000020004" pitchFamily="18" charset="0"/>
              <a:defRPr sz="1400">
                <a:solidFill>
                  <a:srgbClr val="2A196F"/>
                </a:solidFill>
                <a:latin typeface="TUOS Blake" panose="020B0503040000020004" pitchFamily="34" charset="0"/>
                <a:ea typeface="MS PGothic" panose="020B0600070205080204" pitchFamily="34" charset="-128"/>
              </a:defRPr>
            </a:lvl4pPr>
            <a:lvl5pPr marL="2057400" indent="-228600" eaLnBrk="0" hangingPunct="0">
              <a:lnSpc>
                <a:spcPct val="140000"/>
              </a:lnSpc>
              <a:spcBef>
                <a:spcPct val="20000"/>
              </a:spcBef>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5pPr>
            <a:lvl6pPr marL="25146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6pPr>
            <a:lvl7pPr marL="29718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7pPr>
            <a:lvl8pPr marL="34290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8pPr>
            <a:lvl9pPr marL="38862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9pPr>
          </a:lstStyle>
          <a:p>
            <a:pPr>
              <a:spcBef>
                <a:spcPct val="0"/>
              </a:spcBef>
              <a:buFontTx/>
              <a:buNone/>
            </a:pPr>
            <a:fld id="{1D3847EA-E3B9-4F02-AA89-E6A907D7D8DC}" type="slidenum">
              <a:rPr lang="en-GB" altLang="en-US" sz="1800">
                <a:latin typeface="TUOS Stephenson" panose="02070503080000020004" pitchFamily="18" charset="0"/>
              </a:rPr>
              <a:pPr>
                <a:spcBef>
                  <a:spcPct val="0"/>
                </a:spcBef>
                <a:buFontTx/>
                <a:buNone/>
              </a:pPr>
              <a:t>2</a:t>
            </a:fld>
            <a:endParaRPr lang="en-GB" altLang="en-US" sz="1800" dirty="0">
              <a:latin typeface="TUOS Stephenson" panose="02070503080000020004" pitchFamily="18" charset="0"/>
            </a:endParaRPr>
          </a:p>
        </p:txBody>
      </p:sp>
      <p:sp>
        <p:nvSpPr>
          <p:cNvPr id="6149" name="Rectangle 2"/>
          <p:cNvSpPr>
            <a:spLocks noGrp="1" noChangeArrowheads="1"/>
          </p:cNvSpPr>
          <p:nvPr>
            <p:ph type="title"/>
          </p:nvPr>
        </p:nvSpPr>
        <p:spPr/>
        <p:txBody>
          <a:bodyPr/>
          <a:lstStyle/>
          <a:p>
            <a:pPr eaLnBrk="1" hangingPunct="1"/>
            <a:r>
              <a:rPr lang="en-GB" dirty="0"/>
              <a:t>Community-led housing</a:t>
            </a:r>
            <a:endParaRPr lang="en-US" altLang="en-US" dirty="0"/>
          </a:p>
        </p:txBody>
      </p:sp>
      <p:sp>
        <p:nvSpPr>
          <p:cNvPr id="6150" name="Rectangle 3"/>
          <p:cNvSpPr>
            <a:spLocks noGrp="1" noChangeArrowheads="1"/>
          </p:cNvSpPr>
          <p:nvPr>
            <p:ph type="body" sz="half" idx="1"/>
          </p:nvPr>
        </p:nvSpPr>
        <p:spPr>
          <a:xfrm>
            <a:off x="603104" y="1988840"/>
            <a:ext cx="7346776" cy="4320480"/>
          </a:xfrm>
        </p:spPr>
        <p:txBody>
          <a:bodyPr/>
          <a:lstStyle/>
          <a:p>
            <a:pPr eaLnBrk="1" hangingPunct="1"/>
            <a:r>
              <a:rPr lang="en-GB" altLang="en-US" dirty="0"/>
              <a:t>Community-led housing is (broadly) </a:t>
            </a:r>
          </a:p>
          <a:p>
            <a:pPr lvl="1" eaLnBrk="1" hangingPunct="1"/>
            <a:r>
              <a:rPr lang="en-GB" altLang="en-US" dirty="0"/>
              <a:t>self-organised with extensive resident/community participation</a:t>
            </a:r>
          </a:p>
          <a:p>
            <a:pPr lvl="1" eaLnBrk="1" hangingPunct="1"/>
            <a:r>
              <a:rPr lang="en-GB" altLang="en-US" dirty="0"/>
              <a:t>collective (community) ownership/stewardship/ management of housing of land and housing</a:t>
            </a:r>
          </a:p>
          <a:p>
            <a:pPr eaLnBrk="1" hangingPunct="1"/>
            <a:r>
              <a:rPr lang="en-GB" altLang="en-US" dirty="0"/>
              <a:t>Generally analogous to ‘collaborative housing’</a:t>
            </a:r>
          </a:p>
          <a:p>
            <a:pPr eaLnBrk="1" hangingPunct="1"/>
            <a:r>
              <a:rPr lang="en-GB" altLang="en-US" dirty="0"/>
              <a:t>Key forms; CLT, Co-housing, types of self-build, Co-operative housing   </a:t>
            </a:r>
          </a:p>
          <a:p>
            <a:pPr eaLnBrk="1" hangingPunct="1"/>
            <a:r>
              <a:rPr lang="en-GB" altLang="en-US" dirty="0"/>
              <a:t>Past decade around 27,000 built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har char="•"/>
              <a:defRPr sz="3200">
                <a:solidFill>
                  <a:srgbClr val="2A196F"/>
                </a:solidFill>
                <a:latin typeface="TUOS Blake" panose="020B0503040000020004" pitchFamily="34" charset="0"/>
                <a:ea typeface="MS PGothic" panose="020B0600070205080204" pitchFamily="34" charset="-128"/>
              </a:defRPr>
            </a:lvl1pPr>
            <a:lvl2pPr marL="742950" indent="-285750" eaLnBrk="0" hangingPunct="0">
              <a:spcBef>
                <a:spcPct val="30000"/>
              </a:spcBef>
              <a:buFont typeface="TUOS Stephenson" panose="02070503080000020004" pitchFamily="18" charset="0"/>
              <a:buChar char="•"/>
              <a:defRPr sz="2800">
                <a:solidFill>
                  <a:srgbClr val="2A196F"/>
                </a:solidFill>
                <a:latin typeface="TUOS Blake" panose="020B0503040000020004" pitchFamily="34" charset="0"/>
                <a:ea typeface="MS PGothic" panose="020B0600070205080204" pitchFamily="34" charset="-128"/>
              </a:defRPr>
            </a:lvl2pPr>
            <a:lvl3pPr marL="1143000" indent="-228600" eaLnBrk="0" hangingPunct="0">
              <a:spcBef>
                <a:spcPct val="20000"/>
              </a:spcBef>
              <a:defRPr sz="2400">
                <a:solidFill>
                  <a:srgbClr val="2A196F"/>
                </a:solidFill>
                <a:latin typeface="TUOS Blake" panose="020B0503040000020004" pitchFamily="34" charset="0"/>
                <a:ea typeface="MS PGothic" panose="020B0600070205080204" pitchFamily="34" charset="-128"/>
              </a:defRPr>
            </a:lvl3pPr>
            <a:lvl4pPr marL="1600200" indent="-228600" eaLnBrk="0" hangingPunct="0">
              <a:lnSpc>
                <a:spcPct val="120000"/>
              </a:lnSpc>
              <a:spcBef>
                <a:spcPct val="20000"/>
              </a:spcBef>
              <a:buFont typeface="TUOS Stephenson" panose="02070503080000020004" pitchFamily="18" charset="0"/>
              <a:defRPr sz="1400">
                <a:solidFill>
                  <a:srgbClr val="2A196F"/>
                </a:solidFill>
                <a:latin typeface="TUOS Blake" panose="020B0503040000020004" pitchFamily="34" charset="0"/>
                <a:ea typeface="MS PGothic" panose="020B0600070205080204" pitchFamily="34" charset="-128"/>
              </a:defRPr>
            </a:lvl4pPr>
            <a:lvl5pPr marL="2057400" indent="-228600" eaLnBrk="0" hangingPunct="0">
              <a:lnSpc>
                <a:spcPct val="140000"/>
              </a:lnSpc>
              <a:spcBef>
                <a:spcPct val="20000"/>
              </a:spcBef>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5pPr>
            <a:lvl6pPr marL="25146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6pPr>
            <a:lvl7pPr marL="29718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7pPr>
            <a:lvl8pPr marL="34290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8pPr>
            <a:lvl9pPr marL="38862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9pPr>
          </a:lstStyle>
          <a:p>
            <a:pPr>
              <a:spcBef>
                <a:spcPct val="0"/>
              </a:spcBef>
              <a:buFontTx/>
              <a:buNone/>
            </a:pPr>
            <a:fld id="{602F760F-2E71-4F3E-BBCD-005158A4291D}" type="datetime1">
              <a:rPr lang="en-GB" altLang="en-US" sz="1000"/>
              <a:pPr>
                <a:spcBef>
                  <a:spcPct val="0"/>
                </a:spcBef>
                <a:buFontTx/>
                <a:buNone/>
              </a:pPr>
              <a:t>05/07/2022</a:t>
            </a:fld>
            <a:endParaRPr lang="en-GB" altLang="en-US" sz="1000" dirty="0">
              <a:solidFill>
                <a:srgbClr val="FFFFFF"/>
              </a:solidFill>
            </a:endParaRPr>
          </a:p>
        </p:txBody>
      </p:sp>
      <p:sp>
        <p:nvSpPr>
          <p:cNvPr id="6147"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har char="•"/>
              <a:defRPr sz="3200">
                <a:solidFill>
                  <a:srgbClr val="2A196F"/>
                </a:solidFill>
                <a:latin typeface="TUOS Blake" panose="020B0503040000020004" pitchFamily="34" charset="0"/>
                <a:ea typeface="MS PGothic" panose="020B0600070205080204" pitchFamily="34" charset="-128"/>
              </a:defRPr>
            </a:lvl1pPr>
            <a:lvl2pPr marL="742950" indent="-285750" eaLnBrk="0" hangingPunct="0">
              <a:spcBef>
                <a:spcPct val="30000"/>
              </a:spcBef>
              <a:buFont typeface="TUOS Stephenson" panose="02070503080000020004" pitchFamily="18" charset="0"/>
              <a:buChar char="•"/>
              <a:defRPr sz="2800">
                <a:solidFill>
                  <a:srgbClr val="2A196F"/>
                </a:solidFill>
                <a:latin typeface="TUOS Blake" panose="020B0503040000020004" pitchFamily="34" charset="0"/>
                <a:ea typeface="MS PGothic" panose="020B0600070205080204" pitchFamily="34" charset="-128"/>
              </a:defRPr>
            </a:lvl2pPr>
            <a:lvl3pPr marL="1143000" indent="-228600" eaLnBrk="0" hangingPunct="0">
              <a:spcBef>
                <a:spcPct val="20000"/>
              </a:spcBef>
              <a:defRPr sz="2400">
                <a:solidFill>
                  <a:srgbClr val="2A196F"/>
                </a:solidFill>
                <a:latin typeface="TUOS Blake" panose="020B0503040000020004" pitchFamily="34" charset="0"/>
                <a:ea typeface="MS PGothic" panose="020B0600070205080204" pitchFamily="34" charset="-128"/>
              </a:defRPr>
            </a:lvl3pPr>
            <a:lvl4pPr marL="1600200" indent="-228600" eaLnBrk="0" hangingPunct="0">
              <a:lnSpc>
                <a:spcPct val="120000"/>
              </a:lnSpc>
              <a:spcBef>
                <a:spcPct val="20000"/>
              </a:spcBef>
              <a:buFont typeface="TUOS Stephenson" panose="02070503080000020004" pitchFamily="18" charset="0"/>
              <a:defRPr sz="1400">
                <a:solidFill>
                  <a:srgbClr val="2A196F"/>
                </a:solidFill>
                <a:latin typeface="TUOS Blake" panose="020B0503040000020004" pitchFamily="34" charset="0"/>
                <a:ea typeface="MS PGothic" panose="020B0600070205080204" pitchFamily="34" charset="-128"/>
              </a:defRPr>
            </a:lvl4pPr>
            <a:lvl5pPr marL="2057400" indent="-228600" eaLnBrk="0" hangingPunct="0">
              <a:lnSpc>
                <a:spcPct val="140000"/>
              </a:lnSpc>
              <a:spcBef>
                <a:spcPct val="20000"/>
              </a:spcBef>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5pPr>
            <a:lvl6pPr marL="25146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6pPr>
            <a:lvl7pPr marL="29718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7pPr>
            <a:lvl8pPr marL="34290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8pPr>
            <a:lvl9pPr marL="38862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9pPr>
          </a:lstStyle>
          <a:p>
            <a:pPr>
              <a:spcBef>
                <a:spcPct val="0"/>
              </a:spcBef>
              <a:buFontTx/>
              <a:buNone/>
            </a:pPr>
            <a:r>
              <a:rPr lang="en-GB" altLang="en-US" sz="1000" dirty="0"/>
              <a:t>© The University of Sheffield</a:t>
            </a:r>
            <a:endParaRPr lang="en-GB" altLang="en-US" sz="1000" dirty="0">
              <a:solidFill>
                <a:srgbClr val="FFFFFF"/>
              </a:solidFill>
            </a:endParaRPr>
          </a:p>
        </p:txBody>
      </p:sp>
      <p:sp>
        <p:nvSpPr>
          <p:cNvPr id="6148"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har char="•"/>
              <a:defRPr sz="3200">
                <a:solidFill>
                  <a:srgbClr val="2A196F"/>
                </a:solidFill>
                <a:latin typeface="TUOS Blake" panose="020B0503040000020004" pitchFamily="34" charset="0"/>
                <a:ea typeface="MS PGothic" panose="020B0600070205080204" pitchFamily="34" charset="-128"/>
              </a:defRPr>
            </a:lvl1pPr>
            <a:lvl2pPr marL="742950" indent="-285750" eaLnBrk="0" hangingPunct="0">
              <a:spcBef>
                <a:spcPct val="30000"/>
              </a:spcBef>
              <a:buFont typeface="TUOS Stephenson" panose="02070503080000020004" pitchFamily="18" charset="0"/>
              <a:buChar char="•"/>
              <a:defRPr sz="2800">
                <a:solidFill>
                  <a:srgbClr val="2A196F"/>
                </a:solidFill>
                <a:latin typeface="TUOS Blake" panose="020B0503040000020004" pitchFamily="34" charset="0"/>
                <a:ea typeface="MS PGothic" panose="020B0600070205080204" pitchFamily="34" charset="-128"/>
              </a:defRPr>
            </a:lvl2pPr>
            <a:lvl3pPr marL="1143000" indent="-228600" eaLnBrk="0" hangingPunct="0">
              <a:spcBef>
                <a:spcPct val="20000"/>
              </a:spcBef>
              <a:defRPr sz="2400">
                <a:solidFill>
                  <a:srgbClr val="2A196F"/>
                </a:solidFill>
                <a:latin typeface="TUOS Blake" panose="020B0503040000020004" pitchFamily="34" charset="0"/>
                <a:ea typeface="MS PGothic" panose="020B0600070205080204" pitchFamily="34" charset="-128"/>
              </a:defRPr>
            </a:lvl3pPr>
            <a:lvl4pPr marL="1600200" indent="-228600" eaLnBrk="0" hangingPunct="0">
              <a:lnSpc>
                <a:spcPct val="120000"/>
              </a:lnSpc>
              <a:spcBef>
                <a:spcPct val="20000"/>
              </a:spcBef>
              <a:buFont typeface="TUOS Stephenson" panose="02070503080000020004" pitchFamily="18" charset="0"/>
              <a:defRPr sz="1400">
                <a:solidFill>
                  <a:srgbClr val="2A196F"/>
                </a:solidFill>
                <a:latin typeface="TUOS Blake" panose="020B0503040000020004" pitchFamily="34" charset="0"/>
                <a:ea typeface="MS PGothic" panose="020B0600070205080204" pitchFamily="34" charset="-128"/>
              </a:defRPr>
            </a:lvl4pPr>
            <a:lvl5pPr marL="2057400" indent="-228600" eaLnBrk="0" hangingPunct="0">
              <a:lnSpc>
                <a:spcPct val="140000"/>
              </a:lnSpc>
              <a:spcBef>
                <a:spcPct val="20000"/>
              </a:spcBef>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5pPr>
            <a:lvl6pPr marL="25146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6pPr>
            <a:lvl7pPr marL="29718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7pPr>
            <a:lvl8pPr marL="34290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8pPr>
            <a:lvl9pPr marL="38862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9pPr>
          </a:lstStyle>
          <a:p>
            <a:pPr>
              <a:spcBef>
                <a:spcPct val="0"/>
              </a:spcBef>
              <a:buFontTx/>
              <a:buNone/>
            </a:pPr>
            <a:fld id="{1D3847EA-E3B9-4F02-AA89-E6A907D7D8DC}" type="slidenum">
              <a:rPr lang="en-GB" altLang="en-US" sz="1800">
                <a:latin typeface="TUOS Stephenson" panose="02070503080000020004" pitchFamily="18" charset="0"/>
              </a:rPr>
              <a:pPr>
                <a:spcBef>
                  <a:spcPct val="0"/>
                </a:spcBef>
                <a:buFontTx/>
                <a:buNone/>
              </a:pPr>
              <a:t>3</a:t>
            </a:fld>
            <a:endParaRPr lang="en-GB" altLang="en-US" sz="1800" dirty="0">
              <a:latin typeface="TUOS Stephenson" panose="02070503080000020004" pitchFamily="18" charset="0"/>
            </a:endParaRPr>
          </a:p>
        </p:txBody>
      </p:sp>
      <p:sp>
        <p:nvSpPr>
          <p:cNvPr id="6149" name="Rectangle 2"/>
          <p:cNvSpPr>
            <a:spLocks noGrp="1" noChangeArrowheads="1"/>
          </p:cNvSpPr>
          <p:nvPr>
            <p:ph type="title"/>
          </p:nvPr>
        </p:nvSpPr>
        <p:spPr/>
        <p:txBody>
          <a:bodyPr/>
          <a:lstStyle/>
          <a:p>
            <a:pPr eaLnBrk="1" hangingPunct="1"/>
            <a:r>
              <a:rPr lang="en-GB" dirty="0"/>
              <a:t>A few different motivations </a:t>
            </a:r>
            <a:endParaRPr lang="en-US" altLang="en-US" dirty="0"/>
          </a:p>
        </p:txBody>
      </p:sp>
      <p:sp>
        <p:nvSpPr>
          <p:cNvPr id="6150" name="Rectangle 3"/>
          <p:cNvSpPr>
            <a:spLocks noGrp="1" noChangeArrowheads="1"/>
          </p:cNvSpPr>
          <p:nvPr>
            <p:ph type="body" sz="half" idx="1"/>
          </p:nvPr>
        </p:nvSpPr>
        <p:spPr>
          <a:xfrm>
            <a:off x="628422" y="2133600"/>
            <a:ext cx="8229600" cy="3959696"/>
          </a:xfrm>
        </p:spPr>
        <p:txBody>
          <a:bodyPr/>
          <a:lstStyle/>
          <a:p>
            <a:pPr marL="0" indent="0" eaLnBrk="1" hangingPunct="1">
              <a:buNone/>
            </a:pPr>
            <a:r>
              <a:rPr lang="en-GB" dirty="0"/>
              <a:t>“</a:t>
            </a:r>
            <a:r>
              <a:rPr lang="en-GB" i="1" dirty="0">
                <a:solidFill>
                  <a:srgbClr val="0099FF"/>
                </a:solidFill>
              </a:rPr>
              <a:t>But some of the key things that keep coming up are they want to </a:t>
            </a:r>
            <a:r>
              <a:rPr lang="en-GB" b="1" i="1" dirty="0">
                <a:solidFill>
                  <a:schemeClr val="accent5">
                    <a:lumMod val="10000"/>
                  </a:schemeClr>
                </a:solidFill>
              </a:rPr>
              <a:t>create affordable housing</a:t>
            </a:r>
            <a:r>
              <a:rPr lang="en-GB" i="1" dirty="0">
                <a:solidFill>
                  <a:srgbClr val="0099FF"/>
                </a:solidFill>
              </a:rPr>
              <a:t>, whatever that means, for their communities, or for themselves, or both. And the other thing is around </a:t>
            </a:r>
            <a:r>
              <a:rPr lang="en-GB" b="1" i="1" dirty="0">
                <a:solidFill>
                  <a:schemeClr val="accent5">
                    <a:lumMod val="10000"/>
                  </a:schemeClr>
                </a:solidFill>
              </a:rPr>
              <a:t>sustainability</a:t>
            </a:r>
            <a:r>
              <a:rPr lang="en-GB" b="1" i="1" dirty="0">
                <a:solidFill>
                  <a:srgbClr val="0099FF"/>
                </a:solidFill>
              </a:rPr>
              <a:t> </a:t>
            </a:r>
            <a:r>
              <a:rPr lang="en-GB" i="1" dirty="0">
                <a:solidFill>
                  <a:srgbClr val="0099FF"/>
                </a:solidFill>
              </a:rPr>
              <a:t>and </a:t>
            </a:r>
            <a:r>
              <a:rPr lang="en-GB" b="1" i="1" dirty="0">
                <a:solidFill>
                  <a:schemeClr val="accent5">
                    <a:lumMod val="10000"/>
                  </a:schemeClr>
                </a:solidFill>
              </a:rPr>
              <a:t>concern about climate</a:t>
            </a:r>
            <a:r>
              <a:rPr lang="en-GB" i="1" dirty="0">
                <a:solidFill>
                  <a:srgbClr val="0099FF"/>
                </a:solidFill>
              </a:rPr>
              <a:t>, you know, that's really core to most groups. They want </a:t>
            </a:r>
            <a:r>
              <a:rPr lang="en-GB" b="1" i="1" dirty="0">
                <a:solidFill>
                  <a:schemeClr val="accent5">
                    <a:lumMod val="10000"/>
                  </a:schemeClr>
                </a:solidFill>
              </a:rPr>
              <a:t>high standards in their design and build</a:t>
            </a:r>
            <a:r>
              <a:rPr lang="en-GB" i="1" dirty="0">
                <a:solidFill>
                  <a:srgbClr val="0099FF"/>
                </a:solidFill>
              </a:rPr>
              <a:t>. And most of them are concerned about </a:t>
            </a:r>
            <a:r>
              <a:rPr lang="en-GB" b="1" i="1" dirty="0">
                <a:solidFill>
                  <a:schemeClr val="accent5">
                    <a:lumMod val="10000"/>
                  </a:schemeClr>
                </a:solidFill>
              </a:rPr>
              <a:t>climate and justice in general</a:t>
            </a:r>
            <a:r>
              <a:rPr lang="en-GB" i="1" dirty="0">
                <a:solidFill>
                  <a:srgbClr val="0099FF"/>
                </a:solidFill>
              </a:rPr>
              <a:t>, as well</a:t>
            </a:r>
            <a:r>
              <a:rPr lang="en-GB" i="1" dirty="0"/>
              <a:t>.” </a:t>
            </a:r>
          </a:p>
          <a:p>
            <a:pPr marL="0" indent="0" eaLnBrk="1" hangingPunct="1">
              <a:buNone/>
            </a:pPr>
            <a:r>
              <a:rPr lang="en-GB" dirty="0">
                <a:solidFill>
                  <a:srgbClr val="0099FF"/>
                </a:solidFill>
              </a:rPr>
              <a:t>Participant, Leeds Community Homes</a:t>
            </a:r>
            <a:endParaRPr lang="en-GB" altLang="en-US" dirty="0">
              <a:solidFill>
                <a:srgbClr val="0099FF"/>
              </a:solidFill>
            </a:endParaRPr>
          </a:p>
        </p:txBody>
      </p:sp>
    </p:spTree>
    <p:extLst>
      <p:ext uri="{BB962C8B-B14F-4D97-AF65-F5344CB8AC3E}">
        <p14:creationId xmlns:p14="http://schemas.microsoft.com/office/powerpoint/2010/main" val="6599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3B971-9016-9C87-1E62-9222838A634F}"/>
              </a:ext>
            </a:extLst>
          </p:cNvPr>
          <p:cNvSpPr>
            <a:spLocks noGrp="1"/>
          </p:cNvSpPr>
          <p:nvPr>
            <p:ph type="title"/>
          </p:nvPr>
        </p:nvSpPr>
        <p:spPr/>
        <p:txBody>
          <a:bodyPr/>
          <a:lstStyle/>
          <a:p>
            <a:r>
              <a:rPr lang="en-GB" dirty="0"/>
              <a:t>Research Design</a:t>
            </a:r>
          </a:p>
        </p:txBody>
      </p:sp>
      <p:sp>
        <p:nvSpPr>
          <p:cNvPr id="5" name="Date Placeholder 4">
            <a:extLst>
              <a:ext uri="{FF2B5EF4-FFF2-40B4-BE49-F238E27FC236}">
                <a16:creationId xmlns:a16="http://schemas.microsoft.com/office/drawing/2014/main" id="{AB0CE25F-9B6A-45F0-80EC-7A908DC73AF3}"/>
              </a:ext>
            </a:extLst>
          </p:cNvPr>
          <p:cNvSpPr>
            <a:spLocks noGrp="1"/>
          </p:cNvSpPr>
          <p:nvPr>
            <p:ph type="dt" sz="half" idx="10"/>
          </p:nvPr>
        </p:nvSpPr>
        <p:spPr/>
        <p:txBody>
          <a:bodyPr/>
          <a:lstStyle/>
          <a:p>
            <a:pPr>
              <a:defRPr/>
            </a:pPr>
            <a:fld id="{5D26A64D-9FA2-4D13-9558-2852C5F15463}" type="datetime1">
              <a:rPr lang="en-GB" altLang="en-US" smtClean="0"/>
              <a:pPr>
                <a:defRPr/>
              </a:pPr>
              <a:t>05/07/2022</a:t>
            </a:fld>
            <a:endParaRPr lang="en-GB" altLang="en-US" dirty="0">
              <a:solidFill>
                <a:srgbClr val="FFFFFF"/>
              </a:solidFill>
            </a:endParaRPr>
          </a:p>
        </p:txBody>
      </p:sp>
      <p:sp>
        <p:nvSpPr>
          <p:cNvPr id="6" name="Footer Placeholder 5">
            <a:extLst>
              <a:ext uri="{FF2B5EF4-FFF2-40B4-BE49-F238E27FC236}">
                <a16:creationId xmlns:a16="http://schemas.microsoft.com/office/drawing/2014/main" id="{0907349C-B90E-8965-EF82-972E60608174}"/>
              </a:ext>
            </a:extLst>
          </p:cNvPr>
          <p:cNvSpPr>
            <a:spLocks noGrp="1"/>
          </p:cNvSpPr>
          <p:nvPr>
            <p:ph type="ftr" sz="quarter" idx="11"/>
          </p:nvPr>
        </p:nvSpPr>
        <p:spPr/>
        <p:txBody>
          <a:bodyPr/>
          <a:lstStyle/>
          <a:p>
            <a:pPr>
              <a:defRPr/>
            </a:pPr>
            <a:r>
              <a:rPr lang="en-GB" altLang="en-US" dirty="0"/>
              <a:t>© The University of Sheffield</a:t>
            </a:r>
            <a:endParaRPr lang="en-GB" altLang="en-US" dirty="0">
              <a:solidFill>
                <a:srgbClr val="FFFFFF"/>
              </a:solidFill>
            </a:endParaRPr>
          </a:p>
        </p:txBody>
      </p:sp>
      <p:sp>
        <p:nvSpPr>
          <p:cNvPr id="7" name="Slide Number Placeholder 6">
            <a:extLst>
              <a:ext uri="{FF2B5EF4-FFF2-40B4-BE49-F238E27FC236}">
                <a16:creationId xmlns:a16="http://schemas.microsoft.com/office/drawing/2014/main" id="{98F60E39-C3DA-2A72-F35D-42E0456ABDEF}"/>
              </a:ext>
            </a:extLst>
          </p:cNvPr>
          <p:cNvSpPr>
            <a:spLocks noGrp="1"/>
          </p:cNvSpPr>
          <p:nvPr>
            <p:ph type="sldNum" sz="quarter" idx="12"/>
          </p:nvPr>
        </p:nvSpPr>
        <p:spPr/>
        <p:txBody>
          <a:bodyPr/>
          <a:lstStyle/>
          <a:p>
            <a:fld id="{DF6B732B-1821-437D-A8A8-C7D0648FA8F8}" type="slidenum">
              <a:rPr lang="en-GB" altLang="en-US" smtClean="0"/>
              <a:pPr/>
              <a:t>4</a:t>
            </a:fld>
            <a:endParaRPr lang="en-GB" altLang="en-US" dirty="0"/>
          </a:p>
        </p:txBody>
      </p:sp>
      <p:grpSp>
        <p:nvGrpSpPr>
          <p:cNvPr id="8" name="Group 7">
            <a:extLst>
              <a:ext uri="{FF2B5EF4-FFF2-40B4-BE49-F238E27FC236}">
                <a16:creationId xmlns:a16="http://schemas.microsoft.com/office/drawing/2014/main" id="{7B59422E-7B5C-5BEF-A183-07F611778B5D}"/>
              </a:ext>
            </a:extLst>
          </p:cNvPr>
          <p:cNvGrpSpPr/>
          <p:nvPr/>
        </p:nvGrpSpPr>
        <p:grpSpPr>
          <a:xfrm>
            <a:off x="1036903" y="2197768"/>
            <a:ext cx="7070193" cy="3816424"/>
            <a:chOff x="454574" y="1396782"/>
            <a:chExt cx="8097391" cy="3316842"/>
          </a:xfrm>
        </p:grpSpPr>
        <p:sp>
          <p:nvSpPr>
            <p:cNvPr id="9" name="Rectangle: Rounded Corners 8">
              <a:extLst>
                <a:ext uri="{FF2B5EF4-FFF2-40B4-BE49-F238E27FC236}">
                  <a16:creationId xmlns:a16="http://schemas.microsoft.com/office/drawing/2014/main" id="{D60D12B8-BCC6-4065-26C9-A51E23D3E3E4}"/>
                </a:ext>
              </a:extLst>
            </p:cNvPr>
            <p:cNvSpPr/>
            <p:nvPr/>
          </p:nvSpPr>
          <p:spPr>
            <a:xfrm>
              <a:off x="1363641" y="1396782"/>
              <a:ext cx="5954323" cy="375215"/>
            </a:xfrm>
            <a:prstGeom prst="roundRect">
              <a:avLst/>
            </a:pr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6">
                    <a:lumMod val="50000"/>
                  </a:schemeClr>
                </a:solidFill>
              </a:endParaRPr>
            </a:p>
          </p:txBody>
        </p:sp>
        <p:grpSp>
          <p:nvGrpSpPr>
            <p:cNvPr id="10" name="Group 9">
              <a:extLst>
                <a:ext uri="{FF2B5EF4-FFF2-40B4-BE49-F238E27FC236}">
                  <a16:creationId xmlns:a16="http://schemas.microsoft.com/office/drawing/2014/main" id="{291B2F6D-F2A6-9B2F-9C77-D3509347115C}"/>
                </a:ext>
              </a:extLst>
            </p:cNvPr>
            <p:cNvGrpSpPr/>
            <p:nvPr/>
          </p:nvGrpSpPr>
          <p:grpSpPr>
            <a:xfrm>
              <a:off x="454574" y="1438126"/>
              <a:ext cx="8097391" cy="3275498"/>
              <a:chOff x="649161" y="2561343"/>
              <a:chExt cx="10919503" cy="3722737"/>
            </a:xfrm>
          </p:grpSpPr>
          <p:grpSp>
            <p:nvGrpSpPr>
              <p:cNvPr id="11" name="Group 10">
                <a:extLst>
                  <a:ext uri="{FF2B5EF4-FFF2-40B4-BE49-F238E27FC236}">
                    <a16:creationId xmlns:a16="http://schemas.microsoft.com/office/drawing/2014/main" id="{71E87B7B-ECE6-A788-14F3-BF2BFE980C43}"/>
                  </a:ext>
                </a:extLst>
              </p:cNvPr>
              <p:cNvGrpSpPr/>
              <p:nvPr/>
            </p:nvGrpSpPr>
            <p:grpSpPr>
              <a:xfrm>
                <a:off x="8210060" y="3948090"/>
                <a:ext cx="3358604" cy="2335990"/>
                <a:chOff x="173557" y="4001985"/>
                <a:chExt cx="3163409" cy="2335990"/>
              </a:xfrm>
            </p:grpSpPr>
            <p:sp>
              <p:nvSpPr>
                <p:cNvPr id="28" name="Rectangle: Rounded Corners 27">
                  <a:extLst>
                    <a:ext uri="{FF2B5EF4-FFF2-40B4-BE49-F238E27FC236}">
                      <a16:creationId xmlns:a16="http://schemas.microsoft.com/office/drawing/2014/main" id="{C88AE51A-14E3-23F3-D8C9-9923CF0F310D}"/>
                    </a:ext>
                  </a:extLst>
                </p:cNvPr>
                <p:cNvSpPr/>
                <p:nvPr/>
              </p:nvSpPr>
              <p:spPr>
                <a:xfrm>
                  <a:off x="173557" y="4001985"/>
                  <a:ext cx="3163409" cy="2335990"/>
                </a:xfrm>
                <a:prstGeom prst="round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6">
                        <a:lumMod val="50000"/>
                      </a:schemeClr>
                    </a:solidFill>
                  </a:endParaRPr>
                </a:p>
              </p:txBody>
            </p:sp>
            <p:sp>
              <p:nvSpPr>
                <p:cNvPr id="29" name="Rectangle: Rounded Corners 28">
                  <a:extLst>
                    <a:ext uri="{FF2B5EF4-FFF2-40B4-BE49-F238E27FC236}">
                      <a16:creationId xmlns:a16="http://schemas.microsoft.com/office/drawing/2014/main" id="{845CB44E-A64C-FFD9-F68E-5DD5EB392ECE}"/>
                    </a:ext>
                  </a:extLst>
                </p:cNvPr>
                <p:cNvSpPr/>
                <p:nvPr/>
              </p:nvSpPr>
              <p:spPr>
                <a:xfrm>
                  <a:off x="459488" y="5431432"/>
                  <a:ext cx="2591544" cy="321641"/>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accent6">
                          <a:lumMod val="50000"/>
                        </a:schemeClr>
                      </a:solidFill>
                    </a:rPr>
                    <a:t>Local stakeholders</a:t>
                  </a:r>
                </a:p>
              </p:txBody>
            </p:sp>
            <p:sp>
              <p:nvSpPr>
                <p:cNvPr id="30" name="Rectangle: Rounded Corners 29">
                  <a:extLst>
                    <a:ext uri="{FF2B5EF4-FFF2-40B4-BE49-F238E27FC236}">
                      <a16:creationId xmlns:a16="http://schemas.microsoft.com/office/drawing/2014/main" id="{9E1C3C4F-E570-BD1E-B667-84F921FA33C6}"/>
                    </a:ext>
                  </a:extLst>
                </p:cNvPr>
                <p:cNvSpPr/>
                <p:nvPr/>
              </p:nvSpPr>
              <p:spPr>
                <a:xfrm>
                  <a:off x="412914" y="4976910"/>
                  <a:ext cx="2591544" cy="321641"/>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accent6">
                          <a:lumMod val="50000"/>
                        </a:schemeClr>
                      </a:solidFill>
                    </a:rPr>
                    <a:t>Enabling hub</a:t>
                  </a:r>
                </a:p>
              </p:txBody>
            </p:sp>
            <p:sp>
              <p:nvSpPr>
                <p:cNvPr id="31" name="Rectangle: Rounded Corners 30">
                  <a:extLst>
                    <a:ext uri="{FF2B5EF4-FFF2-40B4-BE49-F238E27FC236}">
                      <a16:creationId xmlns:a16="http://schemas.microsoft.com/office/drawing/2014/main" id="{5A2CBED2-4BC8-E837-2FA1-91688D94FD1D}"/>
                    </a:ext>
                  </a:extLst>
                </p:cNvPr>
                <p:cNvSpPr/>
                <p:nvPr/>
              </p:nvSpPr>
              <p:spPr>
                <a:xfrm>
                  <a:off x="412913" y="4102504"/>
                  <a:ext cx="2591544" cy="32164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accent6">
                          <a:lumMod val="50000"/>
                        </a:schemeClr>
                      </a:solidFill>
                    </a:rPr>
                    <a:t>Leeds Community Homes </a:t>
                  </a:r>
                </a:p>
              </p:txBody>
            </p:sp>
          </p:grpSp>
          <p:sp>
            <p:nvSpPr>
              <p:cNvPr id="12" name="Rectangle: Rounded Corners 11">
                <a:extLst>
                  <a:ext uri="{FF2B5EF4-FFF2-40B4-BE49-F238E27FC236}">
                    <a16:creationId xmlns:a16="http://schemas.microsoft.com/office/drawing/2014/main" id="{DA911D07-FD56-D9B3-6A49-CF2BDBF4A79E}"/>
                  </a:ext>
                </a:extLst>
              </p:cNvPr>
              <p:cNvSpPr/>
              <p:nvPr/>
            </p:nvSpPr>
            <p:spPr>
              <a:xfrm>
                <a:off x="4875840" y="3048371"/>
                <a:ext cx="2312334" cy="578955"/>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accent6">
                        <a:lumMod val="50000"/>
                      </a:schemeClr>
                    </a:solidFill>
                  </a:rPr>
                  <a:t>National policy makers</a:t>
                </a:r>
              </a:p>
            </p:txBody>
          </p:sp>
          <p:sp>
            <p:nvSpPr>
              <p:cNvPr id="13" name="Rectangle: Rounded Corners 12">
                <a:extLst>
                  <a:ext uri="{FF2B5EF4-FFF2-40B4-BE49-F238E27FC236}">
                    <a16:creationId xmlns:a16="http://schemas.microsoft.com/office/drawing/2014/main" id="{23D08349-C9B7-49E8-31A0-B510E1F8C1C0}"/>
                  </a:ext>
                </a:extLst>
              </p:cNvPr>
              <p:cNvSpPr/>
              <p:nvPr/>
            </p:nvSpPr>
            <p:spPr>
              <a:xfrm>
                <a:off x="1875059" y="3096239"/>
                <a:ext cx="2693769" cy="511267"/>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accent6">
                        <a:lumMod val="50000"/>
                      </a:schemeClr>
                    </a:solidFill>
                  </a:rPr>
                  <a:t>National stakeholders/ funders</a:t>
                </a:r>
              </a:p>
            </p:txBody>
          </p:sp>
          <p:sp>
            <p:nvSpPr>
              <p:cNvPr id="14" name="Rectangle: Rounded Corners 13">
                <a:extLst>
                  <a:ext uri="{FF2B5EF4-FFF2-40B4-BE49-F238E27FC236}">
                    <a16:creationId xmlns:a16="http://schemas.microsoft.com/office/drawing/2014/main" id="{F8651ED3-E466-3487-0520-8091503B0543}"/>
                  </a:ext>
                </a:extLst>
              </p:cNvPr>
              <p:cNvSpPr/>
              <p:nvPr/>
            </p:nvSpPr>
            <p:spPr>
              <a:xfrm>
                <a:off x="7592253" y="3051657"/>
                <a:ext cx="2312336" cy="565166"/>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accent6">
                        <a:lumMod val="50000"/>
                      </a:schemeClr>
                    </a:solidFill>
                  </a:rPr>
                  <a:t>Community Led Homes/ National organisations</a:t>
                </a:r>
              </a:p>
            </p:txBody>
          </p:sp>
          <p:sp>
            <p:nvSpPr>
              <p:cNvPr id="15" name="Rectangle: Rounded Corners 14">
                <a:extLst>
                  <a:ext uri="{FF2B5EF4-FFF2-40B4-BE49-F238E27FC236}">
                    <a16:creationId xmlns:a16="http://schemas.microsoft.com/office/drawing/2014/main" id="{45124AB4-EF37-DEDD-CDBD-D82433539D31}"/>
                  </a:ext>
                </a:extLst>
              </p:cNvPr>
              <p:cNvSpPr/>
              <p:nvPr/>
            </p:nvSpPr>
            <p:spPr>
              <a:xfrm>
                <a:off x="2075345" y="2561343"/>
                <a:ext cx="8067133" cy="33246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accent6">
                        <a:lumMod val="50000"/>
                      </a:schemeClr>
                    </a:solidFill>
                  </a:rPr>
                  <a:t>National context = 10 interviews</a:t>
                </a:r>
              </a:p>
            </p:txBody>
          </p:sp>
          <p:grpSp>
            <p:nvGrpSpPr>
              <p:cNvPr id="16" name="Group 15">
                <a:extLst>
                  <a:ext uri="{FF2B5EF4-FFF2-40B4-BE49-F238E27FC236}">
                    <a16:creationId xmlns:a16="http://schemas.microsoft.com/office/drawing/2014/main" id="{F472AFFC-A0C1-F6B2-647E-9A8B3EDB978D}"/>
                  </a:ext>
                </a:extLst>
              </p:cNvPr>
              <p:cNvGrpSpPr/>
              <p:nvPr/>
            </p:nvGrpSpPr>
            <p:grpSpPr>
              <a:xfrm>
                <a:off x="649161" y="3919140"/>
                <a:ext cx="3358604" cy="2364940"/>
                <a:chOff x="173557" y="4001985"/>
                <a:chExt cx="3163409" cy="2364940"/>
              </a:xfrm>
            </p:grpSpPr>
            <p:sp>
              <p:nvSpPr>
                <p:cNvPr id="23" name="Rectangle: Rounded Corners 22">
                  <a:extLst>
                    <a:ext uri="{FF2B5EF4-FFF2-40B4-BE49-F238E27FC236}">
                      <a16:creationId xmlns:a16="http://schemas.microsoft.com/office/drawing/2014/main" id="{FA2C952D-DEFB-A5EC-5304-8C7338356133}"/>
                    </a:ext>
                  </a:extLst>
                </p:cNvPr>
                <p:cNvSpPr/>
                <p:nvPr/>
              </p:nvSpPr>
              <p:spPr>
                <a:xfrm>
                  <a:off x="173557" y="4001985"/>
                  <a:ext cx="3163409" cy="2364940"/>
                </a:xfrm>
                <a:prstGeom prst="round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6">
                        <a:lumMod val="50000"/>
                      </a:schemeClr>
                    </a:solidFill>
                  </a:endParaRPr>
                </a:p>
              </p:txBody>
            </p:sp>
            <p:sp>
              <p:nvSpPr>
                <p:cNvPr id="24" name="Rectangle: Rounded Corners 23">
                  <a:extLst>
                    <a:ext uri="{FF2B5EF4-FFF2-40B4-BE49-F238E27FC236}">
                      <a16:creationId xmlns:a16="http://schemas.microsoft.com/office/drawing/2014/main" id="{20056325-0A70-A306-B348-F4988DB42C73}"/>
                    </a:ext>
                  </a:extLst>
                </p:cNvPr>
                <p:cNvSpPr/>
                <p:nvPr/>
              </p:nvSpPr>
              <p:spPr>
                <a:xfrm>
                  <a:off x="459488" y="5709772"/>
                  <a:ext cx="2591544" cy="472991"/>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accent6">
                          <a:lumMod val="50000"/>
                        </a:schemeClr>
                      </a:solidFill>
                    </a:rPr>
                    <a:t>Other Local stakeholders</a:t>
                  </a:r>
                </a:p>
              </p:txBody>
            </p:sp>
            <p:sp>
              <p:nvSpPr>
                <p:cNvPr id="25" name="Rectangle: Rounded Corners 24">
                  <a:extLst>
                    <a:ext uri="{FF2B5EF4-FFF2-40B4-BE49-F238E27FC236}">
                      <a16:creationId xmlns:a16="http://schemas.microsoft.com/office/drawing/2014/main" id="{F2AB33C2-CBFA-4ACE-FDE7-3CB114A89964}"/>
                    </a:ext>
                  </a:extLst>
                </p:cNvPr>
                <p:cNvSpPr/>
                <p:nvPr/>
              </p:nvSpPr>
              <p:spPr>
                <a:xfrm>
                  <a:off x="412912" y="4729943"/>
                  <a:ext cx="2591544" cy="321641"/>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accent6">
                          <a:lumMod val="50000"/>
                        </a:schemeClr>
                      </a:solidFill>
                    </a:rPr>
                    <a:t>Enabling hub</a:t>
                  </a:r>
                </a:p>
              </p:txBody>
            </p:sp>
            <p:sp>
              <p:nvSpPr>
                <p:cNvPr id="26" name="Rectangle: Rounded Corners 25">
                  <a:extLst>
                    <a:ext uri="{FF2B5EF4-FFF2-40B4-BE49-F238E27FC236}">
                      <a16:creationId xmlns:a16="http://schemas.microsoft.com/office/drawing/2014/main" id="{F6D91A62-CB1D-9548-B731-F021956E3363}"/>
                    </a:ext>
                  </a:extLst>
                </p:cNvPr>
                <p:cNvSpPr/>
                <p:nvPr/>
              </p:nvSpPr>
              <p:spPr>
                <a:xfrm>
                  <a:off x="412912" y="5156249"/>
                  <a:ext cx="2591544" cy="472991"/>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accent6">
                          <a:lumMod val="50000"/>
                        </a:schemeClr>
                      </a:solidFill>
                    </a:rPr>
                    <a:t>Local government(s)</a:t>
                  </a:r>
                </a:p>
              </p:txBody>
            </p:sp>
            <p:sp>
              <p:nvSpPr>
                <p:cNvPr id="27" name="Rectangle: Rounded Corners 26">
                  <a:extLst>
                    <a:ext uri="{FF2B5EF4-FFF2-40B4-BE49-F238E27FC236}">
                      <a16:creationId xmlns:a16="http://schemas.microsoft.com/office/drawing/2014/main" id="{A0B8DA64-DD1B-CF2D-8F7F-DA93541E02F0}"/>
                    </a:ext>
                  </a:extLst>
                </p:cNvPr>
                <p:cNvSpPr/>
                <p:nvPr/>
              </p:nvSpPr>
              <p:spPr>
                <a:xfrm>
                  <a:off x="205003" y="4030934"/>
                  <a:ext cx="3007361" cy="36782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accent6">
                          <a:lumMod val="50000"/>
                        </a:schemeClr>
                      </a:solidFill>
                    </a:rPr>
                    <a:t>Wessex Community Assets</a:t>
                  </a:r>
                </a:p>
              </p:txBody>
            </p:sp>
          </p:grpSp>
          <p:grpSp>
            <p:nvGrpSpPr>
              <p:cNvPr id="17" name="Group 16">
                <a:extLst>
                  <a:ext uri="{FF2B5EF4-FFF2-40B4-BE49-F238E27FC236}">
                    <a16:creationId xmlns:a16="http://schemas.microsoft.com/office/drawing/2014/main" id="{F997C7CC-9F17-E9AB-1A75-013CB1BC6B72}"/>
                  </a:ext>
                </a:extLst>
              </p:cNvPr>
              <p:cNvGrpSpPr/>
              <p:nvPr/>
            </p:nvGrpSpPr>
            <p:grpSpPr>
              <a:xfrm>
                <a:off x="4355289" y="3880894"/>
                <a:ext cx="3647968" cy="2403186"/>
                <a:chOff x="85067" y="3963738"/>
                <a:chExt cx="3435956" cy="2403186"/>
              </a:xfrm>
            </p:grpSpPr>
            <p:sp>
              <p:nvSpPr>
                <p:cNvPr id="18" name="Rectangle: Rounded Corners 17">
                  <a:extLst>
                    <a:ext uri="{FF2B5EF4-FFF2-40B4-BE49-F238E27FC236}">
                      <a16:creationId xmlns:a16="http://schemas.microsoft.com/office/drawing/2014/main" id="{82C2766F-C24B-5ACF-6DE0-980160C572D4}"/>
                    </a:ext>
                  </a:extLst>
                </p:cNvPr>
                <p:cNvSpPr/>
                <p:nvPr/>
              </p:nvSpPr>
              <p:spPr>
                <a:xfrm>
                  <a:off x="173558" y="4001985"/>
                  <a:ext cx="3163409" cy="2364939"/>
                </a:xfrm>
                <a:prstGeom prst="round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6">
                        <a:lumMod val="50000"/>
                      </a:schemeClr>
                    </a:solidFill>
                  </a:endParaRPr>
                </a:p>
              </p:txBody>
            </p:sp>
            <p:sp>
              <p:nvSpPr>
                <p:cNvPr id="19" name="Rectangle: Rounded Corners 18">
                  <a:extLst>
                    <a:ext uri="{FF2B5EF4-FFF2-40B4-BE49-F238E27FC236}">
                      <a16:creationId xmlns:a16="http://schemas.microsoft.com/office/drawing/2014/main" id="{A8B2CD18-1C07-9259-B4AD-BE78EBE5DD6D}"/>
                    </a:ext>
                  </a:extLst>
                </p:cNvPr>
                <p:cNvSpPr/>
                <p:nvPr/>
              </p:nvSpPr>
              <p:spPr>
                <a:xfrm>
                  <a:off x="501387" y="5875079"/>
                  <a:ext cx="2617106" cy="343956"/>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accent6">
                          <a:lumMod val="50000"/>
                        </a:schemeClr>
                      </a:solidFill>
                    </a:rPr>
                    <a:t>Local stakeholders</a:t>
                  </a:r>
                </a:p>
              </p:txBody>
            </p:sp>
            <p:sp>
              <p:nvSpPr>
                <p:cNvPr id="20" name="Rectangle: Rounded Corners 19">
                  <a:extLst>
                    <a:ext uri="{FF2B5EF4-FFF2-40B4-BE49-F238E27FC236}">
                      <a16:creationId xmlns:a16="http://schemas.microsoft.com/office/drawing/2014/main" id="{230966B6-3A93-7F74-6851-B814F4463F16}"/>
                    </a:ext>
                  </a:extLst>
                </p:cNvPr>
                <p:cNvSpPr/>
                <p:nvPr/>
              </p:nvSpPr>
              <p:spPr>
                <a:xfrm>
                  <a:off x="459456" y="4922050"/>
                  <a:ext cx="2681943" cy="409904"/>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accent6">
                          <a:lumMod val="50000"/>
                        </a:schemeClr>
                      </a:solidFill>
                    </a:rPr>
                    <a:t>Enabling Service</a:t>
                  </a:r>
                </a:p>
              </p:txBody>
            </p:sp>
            <p:sp>
              <p:nvSpPr>
                <p:cNvPr id="21" name="Rectangle: Rounded Corners 20">
                  <a:extLst>
                    <a:ext uri="{FF2B5EF4-FFF2-40B4-BE49-F238E27FC236}">
                      <a16:creationId xmlns:a16="http://schemas.microsoft.com/office/drawing/2014/main" id="{0A59A8C5-67ED-AEE5-1820-C115E7D8F885}"/>
                    </a:ext>
                  </a:extLst>
                </p:cNvPr>
                <p:cNvSpPr/>
                <p:nvPr/>
              </p:nvSpPr>
              <p:spPr>
                <a:xfrm>
                  <a:off x="483410" y="5381107"/>
                  <a:ext cx="2635085" cy="409904"/>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accent6">
                          <a:lumMod val="50000"/>
                        </a:schemeClr>
                      </a:solidFill>
                    </a:rPr>
                    <a:t>Local government</a:t>
                  </a:r>
                </a:p>
              </p:txBody>
            </p:sp>
            <p:sp>
              <p:nvSpPr>
                <p:cNvPr id="22" name="Rectangle: Rounded Corners 21">
                  <a:extLst>
                    <a:ext uri="{FF2B5EF4-FFF2-40B4-BE49-F238E27FC236}">
                      <a16:creationId xmlns:a16="http://schemas.microsoft.com/office/drawing/2014/main" id="{C24F8DED-3402-6847-7D72-794A07518AAE}"/>
                    </a:ext>
                  </a:extLst>
                </p:cNvPr>
                <p:cNvSpPr/>
                <p:nvPr/>
              </p:nvSpPr>
              <p:spPr>
                <a:xfrm>
                  <a:off x="85067" y="3963738"/>
                  <a:ext cx="3435956" cy="86896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accent6">
                          <a:lumMod val="50000"/>
                        </a:schemeClr>
                      </a:solidFill>
                    </a:rPr>
                    <a:t>Cambridge and Peterborough Combined Authority – Enabling Service  </a:t>
                  </a:r>
                </a:p>
              </p:txBody>
            </p:sp>
          </p:grpSp>
        </p:grpSp>
      </p:grpSp>
      <p:sp>
        <p:nvSpPr>
          <p:cNvPr id="32" name="Rectangle: Rounded Corners 31">
            <a:extLst>
              <a:ext uri="{FF2B5EF4-FFF2-40B4-BE49-F238E27FC236}">
                <a16:creationId xmlns:a16="http://schemas.microsoft.com/office/drawing/2014/main" id="{8F7F090E-A4D0-77F9-F468-F7B15F39B612}"/>
              </a:ext>
            </a:extLst>
          </p:cNvPr>
          <p:cNvSpPr/>
          <p:nvPr/>
        </p:nvSpPr>
        <p:spPr>
          <a:xfrm>
            <a:off x="1369192" y="4001418"/>
            <a:ext cx="1613771" cy="279079"/>
          </a:xfrm>
          <a:prstGeom prst="round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accent2"/>
                </a:solidFill>
              </a:rPr>
              <a:t>Interviews = 9</a:t>
            </a:r>
          </a:p>
        </p:txBody>
      </p:sp>
      <p:sp>
        <p:nvSpPr>
          <p:cNvPr id="33" name="Rectangle: Rounded Corners 32">
            <a:extLst>
              <a:ext uri="{FF2B5EF4-FFF2-40B4-BE49-F238E27FC236}">
                <a16:creationId xmlns:a16="http://schemas.microsoft.com/office/drawing/2014/main" id="{FE9F9356-031A-DA17-76A9-A0C3053E2455}"/>
              </a:ext>
            </a:extLst>
          </p:cNvPr>
          <p:cNvSpPr/>
          <p:nvPr/>
        </p:nvSpPr>
        <p:spPr>
          <a:xfrm>
            <a:off x="3825089" y="4299674"/>
            <a:ext cx="1613771" cy="279079"/>
          </a:xfrm>
          <a:prstGeom prst="round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accent2"/>
                </a:solidFill>
              </a:rPr>
              <a:t>Interviews = 6</a:t>
            </a:r>
          </a:p>
        </p:txBody>
      </p:sp>
      <p:sp>
        <p:nvSpPr>
          <p:cNvPr id="34" name="Rectangle: Rounded Corners 33">
            <a:extLst>
              <a:ext uri="{FF2B5EF4-FFF2-40B4-BE49-F238E27FC236}">
                <a16:creationId xmlns:a16="http://schemas.microsoft.com/office/drawing/2014/main" id="{87FA7E25-2C36-8710-2DE6-858C97F07B6C}"/>
              </a:ext>
            </a:extLst>
          </p:cNvPr>
          <p:cNvSpPr/>
          <p:nvPr/>
        </p:nvSpPr>
        <p:spPr>
          <a:xfrm>
            <a:off x="6177903" y="4049963"/>
            <a:ext cx="1613771" cy="279079"/>
          </a:xfrm>
          <a:prstGeom prst="round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accent2"/>
                </a:solidFill>
              </a:rPr>
              <a:t>Interviews = 7</a:t>
            </a:r>
          </a:p>
        </p:txBody>
      </p:sp>
    </p:spTree>
    <p:extLst>
      <p:ext uri="{BB962C8B-B14F-4D97-AF65-F5344CB8AC3E}">
        <p14:creationId xmlns:p14="http://schemas.microsoft.com/office/powerpoint/2010/main" val="2414770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har char="•"/>
              <a:defRPr sz="3200">
                <a:solidFill>
                  <a:srgbClr val="2A196F"/>
                </a:solidFill>
                <a:latin typeface="TUOS Blake" panose="020B0503040000020004" pitchFamily="34" charset="0"/>
                <a:ea typeface="MS PGothic" panose="020B0600070205080204" pitchFamily="34" charset="-128"/>
              </a:defRPr>
            </a:lvl1pPr>
            <a:lvl2pPr marL="742950" indent="-285750" eaLnBrk="0" hangingPunct="0">
              <a:spcBef>
                <a:spcPct val="30000"/>
              </a:spcBef>
              <a:buFont typeface="TUOS Stephenson" panose="02070503080000020004" pitchFamily="18" charset="0"/>
              <a:buChar char="•"/>
              <a:defRPr sz="2800">
                <a:solidFill>
                  <a:srgbClr val="2A196F"/>
                </a:solidFill>
                <a:latin typeface="TUOS Blake" panose="020B0503040000020004" pitchFamily="34" charset="0"/>
                <a:ea typeface="MS PGothic" panose="020B0600070205080204" pitchFamily="34" charset="-128"/>
              </a:defRPr>
            </a:lvl2pPr>
            <a:lvl3pPr marL="1143000" indent="-228600" eaLnBrk="0" hangingPunct="0">
              <a:spcBef>
                <a:spcPct val="20000"/>
              </a:spcBef>
              <a:defRPr sz="2400">
                <a:solidFill>
                  <a:srgbClr val="2A196F"/>
                </a:solidFill>
                <a:latin typeface="TUOS Blake" panose="020B0503040000020004" pitchFamily="34" charset="0"/>
                <a:ea typeface="MS PGothic" panose="020B0600070205080204" pitchFamily="34" charset="-128"/>
              </a:defRPr>
            </a:lvl3pPr>
            <a:lvl4pPr marL="1600200" indent="-228600" eaLnBrk="0" hangingPunct="0">
              <a:lnSpc>
                <a:spcPct val="120000"/>
              </a:lnSpc>
              <a:spcBef>
                <a:spcPct val="20000"/>
              </a:spcBef>
              <a:buFont typeface="TUOS Stephenson" panose="02070503080000020004" pitchFamily="18" charset="0"/>
              <a:defRPr sz="1400">
                <a:solidFill>
                  <a:srgbClr val="2A196F"/>
                </a:solidFill>
                <a:latin typeface="TUOS Blake" panose="020B0503040000020004" pitchFamily="34" charset="0"/>
                <a:ea typeface="MS PGothic" panose="020B0600070205080204" pitchFamily="34" charset="-128"/>
              </a:defRPr>
            </a:lvl4pPr>
            <a:lvl5pPr marL="2057400" indent="-228600" eaLnBrk="0" hangingPunct="0">
              <a:lnSpc>
                <a:spcPct val="140000"/>
              </a:lnSpc>
              <a:spcBef>
                <a:spcPct val="20000"/>
              </a:spcBef>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5pPr>
            <a:lvl6pPr marL="25146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6pPr>
            <a:lvl7pPr marL="29718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7pPr>
            <a:lvl8pPr marL="34290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8pPr>
            <a:lvl9pPr marL="38862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9pPr>
          </a:lstStyle>
          <a:p>
            <a:pPr>
              <a:spcBef>
                <a:spcPct val="0"/>
              </a:spcBef>
              <a:buFontTx/>
              <a:buNone/>
            </a:pPr>
            <a:fld id="{F1025EE7-C69D-40DF-8D52-9C1A6D2A5A39}" type="datetime1">
              <a:rPr lang="en-GB" altLang="en-US" sz="1000"/>
              <a:pPr>
                <a:spcBef>
                  <a:spcPct val="0"/>
                </a:spcBef>
                <a:buFontTx/>
                <a:buNone/>
              </a:pPr>
              <a:t>05/07/2022</a:t>
            </a:fld>
            <a:endParaRPr lang="en-GB" altLang="en-US" sz="1000" dirty="0">
              <a:solidFill>
                <a:srgbClr val="FFFFFF"/>
              </a:solidFill>
            </a:endParaRPr>
          </a:p>
        </p:txBody>
      </p:sp>
      <p:sp>
        <p:nvSpPr>
          <p:cNvPr id="512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har char="•"/>
              <a:defRPr sz="3200">
                <a:solidFill>
                  <a:srgbClr val="2A196F"/>
                </a:solidFill>
                <a:latin typeface="TUOS Blake" panose="020B0503040000020004" pitchFamily="34" charset="0"/>
                <a:ea typeface="MS PGothic" panose="020B0600070205080204" pitchFamily="34" charset="-128"/>
              </a:defRPr>
            </a:lvl1pPr>
            <a:lvl2pPr marL="742950" indent="-285750" eaLnBrk="0" hangingPunct="0">
              <a:spcBef>
                <a:spcPct val="30000"/>
              </a:spcBef>
              <a:buFont typeface="TUOS Stephenson" panose="02070503080000020004" pitchFamily="18" charset="0"/>
              <a:buChar char="•"/>
              <a:defRPr sz="2800">
                <a:solidFill>
                  <a:srgbClr val="2A196F"/>
                </a:solidFill>
                <a:latin typeface="TUOS Blake" panose="020B0503040000020004" pitchFamily="34" charset="0"/>
                <a:ea typeface="MS PGothic" panose="020B0600070205080204" pitchFamily="34" charset="-128"/>
              </a:defRPr>
            </a:lvl2pPr>
            <a:lvl3pPr marL="1143000" indent="-228600" eaLnBrk="0" hangingPunct="0">
              <a:spcBef>
                <a:spcPct val="20000"/>
              </a:spcBef>
              <a:defRPr sz="2400">
                <a:solidFill>
                  <a:srgbClr val="2A196F"/>
                </a:solidFill>
                <a:latin typeface="TUOS Blake" panose="020B0503040000020004" pitchFamily="34" charset="0"/>
                <a:ea typeface="MS PGothic" panose="020B0600070205080204" pitchFamily="34" charset="-128"/>
              </a:defRPr>
            </a:lvl3pPr>
            <a:lvl4pPr marL="1600200" indent="-228600" eaLnBrk="0" hangingPunct="0">
              <a:lnSpc>
                <a:spcPct val="120000"/>
              </a:lnSpc>
              <a:spcBef>
                <a:spcPct val="20000"/>
              </a:spcBef>
              <a:buFont typeface="TUOS Stephenson" panose="02070503080000020004" pitchFamily="18" charset="0"/>
              <a:defRPr sz="1400">
                <a:solidFill>
                  <a:srgbClr val="2A196F"/>
                </a:solidFill>
                <a:latin typeface="TUOS Blake" panose="020B0503040000020004" pitchFamily="34" charset="0"/>
                <a:ea typeface="MS PGothic" panose="020B0600070205080204" pitchFamily="34" charset="-128"/>
              </a:defRPr>
            </a:lvl4pPr>
            <a:lvl5pPr marL="2057400" indent="-228600" eaLnBrk="0" hangingPunct="0">
              <a:lnSpc>
                <a:spcPct val="140000"/>
              </a:lnSpc>
              <a:spcBef>
                <a:spcPct val="20000"/>
              </a:spcBef>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5pPr>
            <a:lvl6pPr marL="25146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6pPr>
            <a:lvl7pPr marL="29718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7pPr>
            <a:lvl8pPr marL="34290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8pPr>
            <a:lvl9pPr marL="38862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9pPr>
          </a:lstStyle>
          <a:p>
            <a:pPr>
              <a:spcBef>
                <a:spcPct val="0"/>
              </a:spcBef>
              <a:buFontTx/>
              <a:buNone/>
            </a:pPr>
            <a:r>
              <a:rPr lang="en-GB" altLang="en-US" sz="1000" dirty="0"/>
              <a:t>© The University of Sheffield</a:t>
            </a:r>
            <a:endParaRPr lang="en-GB" altLang="en-US" sz="1000" dirty="0">
              <a:solidFill>
                <a:srgbClr val="FFFFFF"/>
              </a:solidFill>
            </a:endParaRPr>
          </a:p>
        </p:txBody>
      </p:sp>
      <p:sp>
        <p:nvSpPr>
          <p:cNvPr id="512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har char="•"/>
              <a:defRPr sz="3200">
                <a:solidFill>
                  <a:srgbClr val="2A196F"/>
                </a:solidFill>
                <a:latin typeface="TUOS Blake" panose="020B0503040000020004" pitchFamily="34" charset="0"/>
                <a:ea typeface="MS PGothic" panose="020B0600070205080204" pitchFamily="34" charset="-128"/>
              </a:defRPr>
            </a:lvl1pPr>
            <a:lvl2pPr marL="742950" indent="-285750" eaLnBrk="0" hangingPunct="0">
              <a:spcBef>
                <a:spcPct val="30000"/>
              </a:spcBef>
              <a:buFont typeface="TUOS Stephenson" panose="02070503080000020004" pitchFamily="18" charset="0"/>
              <a:buChar char="•"/>
              <a:defRPr sz="2800">
                <a:solidFill>
                  <a:srgbClr val="2A196F"/>
                </a:solidFill>
                <a:latin typeface="TUOS Blake" panose="020B0503040000020004" pitchFamily="34" charset="0"/>
                <a:ea typeface="MS PGothic" panose="020B0600070205080204" pitchFamily="34" charset="-128"/>
              </a:defRPr>
            </a:lvl2pPr>
            <a:lvl3pPr marL="1143000" indent="-228600" eaLnBrk="0" hangingPunct="0">
              <a:spcBef>
                <a:spcPct val="20000"/>
              </a:spcBef>
              <a:defRPr sz="2400">
                <a:solidFill>
                  <a:srgbClr val="2A196F"/>
                </a:solidFill>
                <a:latin typeface="TUOS Blake" panose="020B0503040000020004" pitchFamily="34" charset="0"/>
                <a:ea typeface="MS PGothic" panose="020B0600070205080204" pitchFamily="34" charset="-128"/>
              </a:defRPr>
            </a:lvl3pPr>
            <a:lvl4pPr marL="1600200" indent="-228600" eaLnBrk="0" hangingPunct="0">
              <a:lnSpc>
                <a:spcPct val="120000"/>
              </a:lnSpc>
              <a:spcBef>
                <a:spcPct val="20000"/>
              </a:spcBef>
              <a:buFont typeface="TUOS Stephenson" panose="02070503080000020004" pitchFamily="18" charset="0"/>
              <a:defRPr sz="1400">
                <a:solidFill>
                  <a:srgbClr val="2A196F"/>
                </a:solidFill>
                <a:latin typeface="TUOS Blake" panose="020B0503040000020004" pitchFamily="34" charset="0"/>
                <a:ea typeface="MS PGothic" panose="020B0600070205080204" pitchFamily="34" charset="-128"/>
              </a:defRPr>
            </a:lvl4pPr>
            <a:lvl5pPr marL="2057400" indent="-228600" eaLnBrk="0" hangingPunct="0">
              <a:lnSpc>
                <a:spcPct val="140000"/>
              </a:lnSpc>
              <a:spcBef>
                <a:spcPct val="20000"/>
              </a:spcBef>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5pPr>
            <a:lvl6pPr marL="25146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6pPr>
            <a:lvl7pPr marL="29718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7pPr>
            <a:lvl8pPr marL="34290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8pPr>
            <a:lvl9pPr marL="38862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9pPr>
          </a:lstStyle>
          <a:p>
            <a:pPr>
              <a:spcBef>
                <a:spcPct val="0"/>
              </a:spcBef>
              <a:buFontTx/>
              <a:buNone/>
            </a:pPr>
            <a:fld id="{0CAFD3E5-F232-44AE-8B1E-ADB37CE449FF}" type="slidenum">
              <a:rPr lang="en-GB" altLang="en-US" sz="1800">
                <a:latin typeface="TUOS Stephenson" panose="02070503080000020004" pitchFamily="18" charset="0"/>
              </a:rPr>
              <a:pPr>
                <a:spcBef>
                  <a:spcPct val="0"/>
                </a:spcBef>
                <a:buFontTx/>
                <a:buNone/>
              </a:pPr>
              <a:t>5</a:t>
            </a:fld>
            <a:endParaRPr lang="en-GB" altLang="en-US" sz="1800" dirty="0">
              <a:latin typeface="TUOS Stephenson" panose="02070503080000020004" pitchFamily="18" charset="0"/>
            </a:endParaRPr>
          </a:p>
        </p:txBody>
      </p:sp>
      <p:sp>
        <p:nvSpPr>
          <p:cNvPr id="5125" name="Rectangle 2"/>
          <p:cNvSpPr>
            <a:spLocks noGrp="1" noChangeArrowheads="1"/>
          </p:cNvSpPr>
          <p:nvPr>
            <p:ph type="title"/>
          </p:nvPr>
        </p:nvSpPr>
        <p:spPr/>
        <p:txBody>
          <a:bodyPr/>
          <a:lstStyle/>
          <a:p>
            <a:pPr eaLnBrk="1" hangingPunct="1"/>
            <a:r>
              <a:rPr lang="en-US" altLang="en-US" dirty="0"/>
              <a:t>Enabling hubs</a:t>
            </a:r>
          </a:p>
        </p:txBody>
      </p:sp>
      <p:sp>
        <p:nvSpPr>
          <p:cNvPr id="5126" name="Rectangle 3"/>
          <p:cNvSpPr>
            <a:spLocks noGrp="1" noChangeArrowheads="1"/>
          </p:cNvSpPr>
          <p:nvPr>
            <p:ph type="body" idx="1"/>
          </p:nvPr>
        </p:nvSpPr>
        <p:spPr>
          <a:xfrm>
            <a:off x="457200" y="2276872"/>
            <a:ext cx="8382000" cy="3733800"/>
          </a:xfrm>
        </p:spPr>
        <p:txBody>
          <a:bodyPr/>
          <a:lstStyle/>
          <a:p>
            <a:pPr eaLnBrk="1" hangingPunct="1"/>
            <a:r>
              <a:rPr lang="en-GB" altLang="en-US" sz="2000" dirty="0"/>
              <a:t>Local organisations that  support community groups to develop new homes – and also promote community-led housing practices locally</a:t>
            </a:r>
          </a:p>
          <a:p>
            <a:pPr eaLnBrk="1" hangingPunct="1"/>
            <a:r>
              <a:rPr lang="en-GB" altLang="en-US" sz="2000" dirty="0"/>
              <a:t>28 Enabling Hubs registered across England forming a network overseen by the Community Homes partnership</a:t>
            </a:r>
          </a:p>
          <a:p>
            <a:pPr eaLnBrk="1" hangingPunct="1"/>
            <a:r>
              <a:rPr lang="en-GB" altLang="en-US" sz="2000" dirty="0"/>
              <a:t>Investment from central government as part of Community Housing Fund and Power to Change – Homes in Community Hands programme </a:t>
            </a:r>
          </a:p>
          <a:p>
            <a:pPr eaLnBrk="1" hangingPunct="1"/>
            <a:r>
              <a:rPr lang="en-GB" altLang="en-US" sz="2000" dirty="0">
                <a:solidFill>
                  <a:schemeClr val="bg2">
                    <a:lumMod val="10000"/>
                  </a:schemeClr>
                </a:solidFill>
              </a:rPr>
              <a:t>The Community Led Homes partnership website states that enabling hubs “</a:t>
            </a:r>
            <a:r>
              <a:rPr lang="en-GB" altLang="en-US" sz="2000" i="1" dirty="0">
                <a:solidFill>
                  <a:schemeClr val="bg2">
                    <a:lumMod val="10000"/>
                  </a:schemeClr>
                </a:solidFill>
              </a:rPr>
              <a:t>are regional organisations that provide one-to-one technical support to groups</a:t>
            </a:r>
            <a:r>
              <a:rPr lang="en-GB" altLang="en-US" sz="2000" dirty="0">
                <a:solidFill>
                  <a:schemeClr val="bg2">
                    <a:lumMod val="10000"/>
                  </a:schemeClr>
                </a:solidFill>
              </a:rPr>
              <a:t>” and that “</a:t>
            </a:r>
            <a:r>
              <a:rPr lang="en-GB" altLang="en-US" sz="2000" i="1" dirty="0">
                <a:solidFill>
                  <a:schemeClr val="bg2">
                    <a:lumMod val="10000"/>
                  </a:schemeClr>
                </a:solidFill>
              </a:rPr>
              <a:t>the evidence shows that when an enabling hub exists, the more community led homes are built in the vicinity</a:t>
            </a:r>
            <a:r>
              <a:rPr lang="en-GB" altLang="en-US" sz="2000" dirty="0">
                <a:solidFill>
                  <a:schemeClr val="bg2">
                    <a:lumMod val="10000"/>
                  </a:schemeClr>
                </a:solidFill>
              </a:rPr>
              <a:t>.” (Community Led Homes, Accessed: 2/6/22).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1BAC1-45E9-C98E-75BD-4068CC3BB01F}"/>
              </a:ext>
            </a:extLst>
          </p:cNvPr>
          <p:cNvSpPr>
            <a:spLocks noGrp="1"/>
          </p:cNvSpPr>
          <p:nvPr>
            <p:ph type="title"/>
          </p:nvPr>
        </p:nvSpPr>
        <p:spPr/>
        <p:txBody>
          <a:bodyPr/>
          <a:lstStyle/>
          <a:p>
            <a:r>
              <a:rPr lang="en-GB" dirty="0"/>
              <a:t>Rationale for enabling hubs</a:t>
            </a:r>
          </a:p>
        </p:txBody>
      </p:sp>
      <p:sp>
        <p:nvSpPr>
          <p:cNvPr id="3" name="Content Placeholder 2">
            <a:extLst>
              <a:ext uri="{FF2B5EF4-FFF2-40B4-BE49-F238E27FC236}">
                <a16:creationId xmlns:a16="http://schemas.microsoft.com/office/drawing/2014/main" id="{44F031C5-0B92-DC77-2C8D-A4447DFE173C}"/>
              </a:ext>
            </a:extLst>
          </p:cNvPr>
          <p:cNvSpPr>
            <a:spLocks noGrp="1"/>
          </p:cNvSpPr>
          <p:nvPr>
            <p:ph idx="1"/>
          </p:nvPr>
        </p:nvSpPr>
        <p:spPr>
          <a:xfrm>
            <a:off x="609600" y="2133600"/>
            <a:ext cx="8229600" cy="3733800"/>
          </a:xfrm>
        </p:spPr>
        <p:txBody>
          <a:bodyPr/>
          <a:lstStyle/>
          <a:p>
            <a:r>
              <a:rPr lang="en-GB" sz="2800" dirty="0"/>
              <a:t>Stakeholder’s believed that unequal accesses to advice and guidance for community-led housing groups would limit the growth of the sector</a:t>
            </a:r>
          </a:p>
          <a:p>
            <a:pPr lvl="1"/>
            <a:r>
              <a:rPr lang="en-GB" sz="2400" dirty="0"/>
              <a:t>Led to lobbying for funds from Community Housing Fund and provided rationale for Power to Change</a:t>
            </a:r>
          </a:p>
          <a:p>
            <a:r>
              <a:rPr lang="en-GB" sz="2800" dirty="0"/>
              <a:t>Capitalise on and grow existing enabling activity (e.g. CLT umbrellas, Leeds Community Homes, Bristol network)</a:t>
            </a:r>
          </a:p>
          <a:p>
            <a:endParaRPr lang="en-GB" sz="2800" dirty="0"/>
          </a:p>
        </p:txBody>
      </p:sp>
      <p:sp>
        <p:nvSpPr>
          <p:cNvPr id="4" name="Date Placeholder 3">
            <a:extLst>
              <a:ext uri="{FF2B5EF4-FFF2-40B4-BE49-F238E27FC236}">
                <a16:creationId xmlns:a16="http://schemas.microsoft.com/office/drawing/2014/main" id="{111F7992-DE21-6AF2-111C-89D5C506EDE4}"/>
              </a:ext>
            </a:extLst>
          </p:cNvPr>
          <p:cNvSpPr>
            <a:spLocks noGrp="1"/>
          </p:cNvSpPr>
          <p:nvPr>
            <p:ph type="dt" sz="half" idx="10"/>
          </p:nvPr>
        </p:nvSpPr>
        <p:spPr/>
        <p:txBody>
          <a:bodyPr/>
          <a:lstStyle/>
          <a:p>
            <a:pPr>
              <a:defRPr/>
            </a:pPr>
            <a:fld id="{D2E28BBE-4E92-4B2E-9C6F-C30F1CA4714D}" type="datetime1">
              <a:rPr lang="en-GB" altLang="en-US" smtClean="0"/>
              <a:pPr>
                <a:defRPr/>
              </a:pPr>
              <a:t>05/07/2022</a:t>
            </a:fld>
            <a:endParaRPr lang="en-GB" altLang="en-US" dirty="0">
              <a:solidFill>
                <a:srgbClr val="FFFFFF"/>
              </a:solidFill>
            </a:endParaRPr>
          </a:p>
        </p:txBody>
      </p:sp>
      <p:sp>
        <p:nvSpPr>
          <p:cNvPr id="5" name="Footer Placeholder 4">
            <a:extLst>
              <a:ext uri="{FF2B5EF4-FFF2-40B4-BE49-F238E27FC236}">
                <a16:creationId xmlns:a16="http://schemas.microsoft.com/office/drawing/2014/main" id="{9BA6B0A5-04B0-1AF4-B190-0418AD42A74F}"/>
              </a:ext>
            </a:extLst>
          </p:cNvPr>
          <p:cNvSpPr>
            <a:spLocks noGrp="1"/>
          </p:cNvSpPr>
          <p:nvPr>
            <p:ph type="ftr" sz="quarter" idx="11"/>
          </p:nvPr>
        </p:nvSpPr>
        <p:spPr/>
        <p:txBody>
          <a:bodyPr/>
          <a:lstStyle/>
          <a:p>
            <a:pPr>
              <a:defRPr/>
            </a:pPr>
            <a:r>
              <a:rPr lang="en-GB" altLang="en-US" dirty="0"/>
              <a:t>© The University of Sheffield</a:t>
            </a:r>
            <a:endParaRPr lang="en-GB" altLang="en-US" dirty="0">
              <a:solidFill>
                <a:srgbClr val="FFFFFF"/>
              </a:solidFill>
            </a:endParaRPr>
          </a:p>
        </p:txBody>
      </p:sp>
      <p:sp>
        <p:nvSpPr>
          <p:cNvPr id="6" name="Slide Number Placeholder 5">
            <a:extLst>
              <a:ext uri="{FF2B5EF4-FFF2-40B4-BE49-F238E27FC236}">
                <a16:creationId xmlns:a16="http://schemas.microsoft.com/office/drawing/2014/main" id="{ABCFFC28-38DA-999E-F4F5-F1449093AC7B}"/>
              </a:ext>
            </a:extLst>
          </p:cNvPr>
          <p:cNvSpPr>
            <a:spLocks noGrp="1"/>
          </p:cNvSpPr>
          <p:nvPr>
            <p:ph type="sldNum" sz="quarter" idx="12"/>
          </p:nvPr>
        </p:nvSpPr>
        <p:spPr/>
        <p:txBody>
          <a:bodyPr/>
          <a:lstStyle/>
          <a:p>
            <a:fld id="{22230EF6-6C13-413D-A541-8FA2732E8850}" type="slidenum">
              <a:rPr lang="en-GB" altLang="en-US" smtClean="0"/>
              <a:pPr/>
              <a:t>6</a:t>
            </a:fld>
            <a:endParaRPr lang="en-GB" altLang="en-US" dirty="0"/>
          </a:p>
        </p:txBody>
      </p:sp>
    </p:spTree>
    <p:extLst>
      <p:ext uri="{BB962C8B-B14F-4D97-AF65-F5344CB8AC3E}">
        <p14:creationId xmlns:p14="http://schemas.microsoft.com/office/powerpoint/2010/main" val="378526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har char="•"/>
              <a:defRPr sz="3200">
                <a:solidFill>
                  <a:srgbClr val="2A196F"/>
                </a:solidFill>
                <a:latin typeface="TUOS Blake" panose="020B0503040000020004" pitchFamily="34" charset="0"/>
                <a:ea typeface="MS PGothic" panose="020B0600070205080204" pitchFamily="34" charset="-128"/>
              </a:defRPr>
            </a:lvl1pPr>
            <a:lvl2pPr marL="742950" indent="-285750" eaLnBrk="0" hangingPunct="0">
              <a:spcBef>
                <a:spcPct val="30000"/>
              </a:spcBef>
              <a:buFont typeface="TUOS Stephenson" panose="02070503080000020004" pitchFamily="18" charset="0"/>
              <a:buChar char="•"/>
              <a:defRPr sz="2800">
                <a:solidFill>
                  <a:srgbClr val="2A196F"/>
                </a:solidFill>
                <a:latin typeface="TUOS Blake" panose="020B0503040000020004" pitchFamily="34" charset="0"/>
                <a:ea typeface="MS PGothic" panose="020B0600070205080204" pitchFamily="34" charset="-128"/>
              </a:defRPr>
            </a:lvl2pPr>
            <a:lvl3pPr marL="1143000" indent="-228600" eaLnBrk="0" hangingPunct="0">
              <a:spcBef>
                <a:spcPct val="20000"/>
              </a:spcBef>
              <a:defRPr sz="2400">
                <a:solidFill>
                  <a:srgbClr val="2A196F"/>
                </a:solidFill>
                <a:latin typeface="TUOS Blake" panose="020B0503040000020004" pitchFamily="34" charset="0"/>
                <a:ea typeface="MS PGothic" panose="020B0600070205080204" pitchFamily="34" charset="-128"/>
              </a:defRPr>
            </a:lvl3pPr>
            <a:lvl4pPr marL="1600200" indent="-228600" eaLnBrk="0" hangingPunct="0">
              <a:lnSpc>
                <a:spcPct val="120000"/>
              </a:lnSpc>
              <a:spcBef>
                <a:spcPct val="20000"/>
              </a:spcBef>
              <a:buFont typeface="TUOS Stephenson" panose="02070503080000020004" pitchFamily="18" charset="0"/>
              <a:defRPr sz="1400">
                <a:solidFill>
                  <a:srgbClr val="2A196F"/>
                </a:solidFill>
                <a:latin typeface="TUOS Blake" panose="020B0503040000020004" pitchFamily="34" charset="0"/>
                <a:ea typeface="MS PGothic" panose="020B0600070205080204" pitchFamily="34" charset="-128"/>
              </a:defRPr>
            </a:lvl4pPr>
            <a:lvl5pPr marL="2057400" indent="-228600" eaLnBrk="0" hangingPunct="0">
              <a:lnSpc>
                <a:spcPct val="140000"/>
              </a:lnSpc>
              <a:spcBef>
                <a:spcPct val="20000"/>
              </a:spcBef>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5pPr>
            <a:lvl6pPr marL="25146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6pPr>
            <a:lvl7pPr marL="29718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7pPr>
            <a:lvl8pPr marL="34290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8pPr>
            <a:lvl9pPr marL="38862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9pPr>
          </a:lstStyle>
          <a:p>
            <a:pPr>
              <a:spcBef>
                <a:spcPct val="0"/>
              </a:spcBef>
              <a:buFontTx/>
              <a:buNone/>
            </a:pPr>
            <a:fld id="{602F760F-2E71-4F3E-BBCD-005158A4291D}" type="datetime1">
              <a:rPr lang="en-GB" altLang="en-US" sz="1000"/>
              <a:pPr>
                <a:spcBef>
                  <a:spcPct val="0"/>
                </a:spcBef>
                <a:buFontTx/>
                <a:buNone/>
              </a:pPr>
              <a:t>05/07/2022</a:t>
            </a:fld>
            <a:endParaRPr lang="en-GB" altLang="en-US" sz="1000" dirty="0">
              <a:solidFill>
                <a:srgbClr val="FFFFFF"/>
              </a:solidFill>
            </a:endParaRPr>
          </a:p>
        </p:txBody>
      </p:sp>
      <p:sp>
        <p:nvSpPr>
          <p:cNvPr id="6147"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har char="•"/>
              <a:defRPr sz="3200">
                <a:solidFill>
                  <a:srgbClr val="2A196F"/>
                </a:solidFill>
                <a:latin typeface="TUOS Blake" panose="020B0503040000020004" pitchFamily="34" charset="0"/>
                <a:ea typeface="MS PGothic" panose="020B0600070205080204" pitchFamily="34" charset="-128"/>
              </a:defRPr>
            </a:lvl1pPr>
            <a:lvl2pPr marL="742950" indent="-285750" eaLnBrk="0" hangingPunct="0">
              <a:spcBef>
                <a:spcPct val="30000"/>
              </a:spcBef>
              <a:buFont typeface="TUOS Stephenson" panose="02070503080000020004" pitchFamily="18" charset="0"/>
              <a:buChar char="•"/>
              <a:defRPr sz="2800">
                <a:solidFill>
                  <a:srgbClr val="2A196F"/>
                </a:solidFill>
                <a:latin typeface="TUOS Blake" panose="020B0503040000020004" pitchFamily="34" charset="0"/>
                <a:ea typeface="MS PGothic" panose="020B0600070205080204" pitchFamily="34" charset="-128"/>
              </a:defRPr>
            </a:lvl2pPr>
            <a:lvl3pPr marL="1143000" indent="-228600" eaLnBrk="0" hangingPunct="0">
              <a:spcBef>
                <a:spcPct val="20000"/>
              </a:spcBef>
              <a:defRPr sz="2400">
                <a:solidFill>
                  <a:srgbClr val="2A196F"/>
                </a:solidFill>
                <a:latin typeface="TUOS Blake" panose="020B0503040000020004" pitchFamily="34" charset="0"/>
                <a:ea typeface="MS PGothic" panose="020B0600070205080204" pitchFamily="34" charset="-128"/>
              </a:defRPr>
            </a:lvl3pPr>
            <a:lvl4pPr marL="1600200" indent="-228600" eaLnBrk="0" hangingPunct="0">
              <a:lnSpc>
                <a:spcPct val="120000"/>
              </a:lnSpc>
              <a:spcBef>
                <a:spcPct val="20000"/>
              </a:spcBef>
              <a:buFont typeface="TUOS Stephenson" panose="02070503080000020004" pitchFamily="18" charset="0"/>
              <a:defRPr sz="1400">
                <a:solidFill>
                  <a:srgbClr val="2A196F"/>
                </a:solidFill>
                <a:latin typeface="TUOS Blake" panose="020B0503040000020004" pitchFamily="34" charset="0"/>
                <a:ea typeface="MS PGothic" panose="020B0600070205080204" pitchFamily="34" charset="-128"/>
              </a:defRPr>
            </a:lvl4pPr>
            <a:lvl5pPr marL="2057400" indent="-228600" eaLnBrk="0" hangingPunct="0">
              <a:lnSpc>
                <a:spcPct val="140000"/>
              </a:lnSpc>
              <a:spcBef>
                <a:spcPct val="20000"/>
              </a:spcBef>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5pPr>
            <a:lvl6pPr marL="25146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6pPr>
            <a:lvl7pPr marL="29718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7pPr>
            <a:lvl8pPr marL="34290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8pPr>
            <a:lvl9pPr marL="38862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9pPr>
          </a:lstStyle>
          <a:p>
            <a:pPr>
              <a:spcBef>
                <a:spcPct val="0"/>
              </a:spcBef>
              <a:buFontTx/>
              <a:buNone/>
            </a:pPr>
            <a:r>
              <a:rPr lang="en-GB" altLang="en-US" sz="1000" dirty="0"/>
              <a:t>© The University of Sheffield</a:t>
            </a:r>
            <a:endParaRPr lang="en-GB" altLang="en-US" sz="1000" dirty="0">
              <a:solidFill>
                <a:srgbClr val="FFFFFF"/>
              </a:solidFill>
            </a:endParaRPr>
          </a:p>
        </p:txBody>
      </p:sp>
      <p:sp>
        <p:nvSpPr>
          <p:cNvPr id="6148"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har char="•"/>
              <a:defRPr sz="3200">
                <a:solidFill>
                  <a:srgbClr val="2A196F"/>
                </a:solidFill>
                <a:latin typeface="TUOS Blake" panose="020B0503040000020004" pitchFamily="34" charset="0"/>
                <a:ea typeface="MS PGothic" panose="020B0600070205080204" pitchFamily="34" charset="-128"/>
              </a:defRPr>
            </a:lvl1pPr>
            <a:lvl2pPr marL="742950" indent="-285750" eaLnBrk="0" hangingPunct="0">
              <a:spcBef>
                <a:spcPct val="30000"/>
              </a:spcBef>
              <a:buFont typeface="TUOS Stephenson" panose="02070503080000020004" pitchFamily="18" charset="0"/>
              <a:buChar char="•"/>
              <a:defRPr sz="2800">
                <a:solidFill>
                  <a:srgbClr val="2A196F"/>
                </a:solidFill>
                <a:latin typeface="TUOS Blake" panose="020B0503040000020004" pitchFamily="34" charset="0"/>
                <a:ea typeface="MS PGothic" panose="020B0600070205080204" pitchFamily="34" charset="-128"/>
              </a:defRPr>
            </a:lvl2pPr>
            <a:lvl3pPr marL="1143000" indent="-228600" eaLnBrk="0" hangingPunct="0">
              <a:spcBef>
                <a:spcPct val="20000"/>
              </a:spcBef>
              <a:defRPr sz="2400">
                <a:solidFill>
                  <a:srgbClr val="2A196F"/>
                </a:solidFill>
                <a:latin typeface="TUOS Blake" panose="020B0503040000020004" pitchFamily="34" charset="0"/>
                <a:ea typeface="MS PGothic" panose="020B0600070205080204" pitchFamily="34" charset="-128"/>
              </a:defRPr>
            </a:lvl3pPr>
            <a:lvl4pPr marL="1600200" indent="-228600" eaLnBrk="0" hangingPunct="0">
              <a:lnSpc>
                <a:spcPct val="120000"/>
              </a:lnSpc>
              <a:spcBef>
                <a:spcPct val="20000"/>
              </a:spcBef>
              <a:buFont typeface="TUOS Stephenson" panose="02070503080000020004" pitchFamily="18" charset="0"/>
              <a:defRPr sz="1400">
                <a:solidFill>
                  <a:srgbClr val="2A196F"/>
                </a:solidFill>
                <a:latin typeface="TUOS Blake" panose="020B0503040000020004" pitchFamily="34" charset="0"/>
                <a:ea typeface="MS PGothic" panose="020B0600070205080204" pitchFamily="34" charset="-128"/>
              </a:defRPr>
            </a:lvl4pPr>
            <a:lvl5pPr marL="2057400" indent="-228600" eaLnBrk="0" hangingPunct="0">
              <a:lnSpc>
                <a:spcPct val="140000"/>
              </a:lnSpc>
              <a:spcBef>
                <a:spcPct val="20000"/>
              </a:spcBef>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5pPr>
            <a:lvl6pPr marL="25146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6pPr>
            <a:lvl7pPr marL="29718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7pPr>
            <a:lvl8pPr marL="34290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8pPr>
            <a:lvl9pPr marL="3886200" indent="-228600" eaLnBrk="0" fontAlgn="base" hangingPunct="0">
              <a:lnSpc>
                <a:spcPct val="140000"/>
              </a:lnSpc>
              <a:spcBef>
                <a:spcPct val="20000"/>
              </a:spcBef>
              <a:spcAft>
                <a:spcPct val="0"/>
              </a:spcAft>
              <a:buFont typeface="TUOS Stephenson" panose="02070503080000020004" pitchFamily="18" charset="0"/>
              <a:buChar char="•"/>
              <a:defRPr sz="900">
                <a:solidFill>
                  <a:srgbClr val="2A196F"/>
                </a:solidFill>
                <a:latin typeface="TUOS Blake" panose="020B0503040000020004" pitchFamily="34" charset="0"/>
                <a:ea typeface="MS PGothic" panose="020B0600070205080204" pitchFamily="34" charset="-128"/>
              </a:defRPr>
            </a:lvl9pPr>
          </a:lstStyle>
          <a:p>
            <a:pPr>
              <a:spcBef>
                <a:spcPct val="0"/>
              </a:spcBef>
              <a:buFontTx/>
              <a:buNone/>
            </a:pPr>
            <a:fld id="{1D3847EA-E3B9-4F02-AA89-E6A907D7D8DC}" type="slidenum">
              <a:rPr lang="en-GB" altLang="en-US" sz="1800">
                <a:latin typeface="TUOS Stephenson" panose="02070503080000020004" pitchFamily="18" charset="0"/>
              </a:rPr>
              <a:pPr>
                <a:spcBef>
                  <a:spcPct val="0"/>
                </a:spcBef>
                <a:buFontTx/>
                <a:buNone/>
              </a:pPr>
              <a:t>7</a:t>
            </a:fld>
            <a:endParaRPr lang="en-GB" altLang="en-US" sz="1800" dirty="0">
              <a:latin typeface="TUOS Stephenson" panose="02070503080000020004" pitchFamily="18" charset="0"/>
            </a:endParaRPr>
          </a:p>
        </p:txBody>
      </p:sp>
      <p:sp>
        <p:nvSpPr>
          <p:cNvPr id="6149" name="Rectangle 2"/>
          <p:cNvSpPr>
            <a:spLocks noGrp="1" noChangeArrowheads="1"/>
          </p:cNvSpPr>
          <p:nvPr>
            <p:ph type="title"/>
          </p:nvPr>
        </p:nvSpPr>
        <p:spPr/>
        <p:txBody>
          <a:bodyPr/>
          <a:lstStyle/>
          <a:p>
            <a:pPr eaLnBrk="1" hangingPunct="1"/>
            <a:r>
              <a:rPr lang="en-US" altLang="en-US" dirty="0"/>
              <a:t>Message to government </a:t>
            </a:r>
          </a:p>
        </p:txBody>
      </p:sp>
      <p:sp>
        <p:nvSpPr>
          <p:cNvPr id="6150" name="Rectangle 3"/>
          <p:cNvSpPr>
            <a:spLocks noGrp="1" noChangeArrowheads="1"/>
          </p:cNvSpPr>
          <p:nvPr>
            <p:ph type="body" sz="half" idx="1"/>
          </p:nvPr>
        </p:nvSpPr>
        <p:spPr>
          <a:xfrm>
            <a:off x="628422" y="2133600"/>
            <a:ext cx="8229600" cy="3959696"/>
          </a:xfrm>
        </p:spPr>
        <p:txBody>
          <a:bodyPr/>
          <a:lstStyle/>
          <a:p>
            <a:pPr marL="0" indent="0" eaLnBrk="1" hangingPunct="1">
              <a:buNone/>
            </a:pPr>
            <a:r>
              <a:rPr lang="en-GB" dirty="0"/>
              <a:t>“</a:t>
            </a:r>
            <a:r>
              <a:rPr lang="en-GB" i="1" dirty="0">
                <a:solidFill>
                  <a:srgbClr val="0099FF"/>
                </a:solidFill>
              </a:rPr>
              <a:t>So, it was [the CLT network] actually, that pointed out that one of the </a:t>
            </a:r>
            <a:r>
              <a:rPr lang="en-GB" b="1" i="1" dirty="0">
                <a:solidFill>
                  <a:schemeClr val="bg2">
                    <a:lumMod val="10000"/>
                  </a:schemeClr>
                </a:solidFill>
              </a:rPr>
              <a:t>major missing pieces in the jigsaw </a:t>
            </a:r>
            <a:r>
              <a:rPr lang="en-GB" i="1" dirty="0">
                <a:solidFill>
                  <a:srgbClr val="0099FF"/>
                </a:solidFill>
              </a:rPr>
              <a:t>of getting this sector up and running properly and developing properly in this country - </a:t>
            </a:r>
            <a:r>
              <a:rPr lang="en-GB" b="1" i="1" dirty="0">
                <a:solidFill>
                  <a:schemeClr val="bg2">
                    <a:lumMod val="10000"/>
                  </a:schemeClr>
                </a:solidFill>
              </a:rPr>
              <a:t>is the lack of availability</a:t>
            </a:r>
            <a:r>
              <a:rPr lang="en-GB" i="1" dirty="0">
                <a:solidFill>
                  <a:schemeClr val="bg2">
                    <a:lumMod val="10000"/>
                  </a:schemeClr>
                </a:solidFill>
              </a:rPr>
              <a:t> </a:t>
            </a:r>
            <a:r>
              <a:rPr lang="en-GB" i="1" dirty="0">
                <a:solidFill>
                  <a:srgbClr val="0099FF"/>
                </a:solidFill>
              </a:rPr>
              <a:t>of what they call </a:t>
            </a:r>
            <a:r>
              <a:rPr lang="en-GB" b="1" i="1" dirty="0">
                <a:solidFill>
                  <a:schemeClr val="bg2">
                    <a:lumMod val="10000"/>
                  </a:schemeClr>
                </a:solidFill>
              </a:rPr>
              <a:t>sector infrastructure</a:t>
            </a:r>
            <a:r>
              <a:rPr lang="en-GB" i="1" dirty="0">
                <a:solidFill>
                  <a:srgbClr val="0099FF"/>
                </a:solidFill>
              </a:rPr>
              <a:t>, which by which they mean a </a:t>
            </a:r>
            <a:r>
              <a:rPr lang="en-GB" b="1" i="1" dirty="0">
                <a:solidFill>
                  <a:schemeClr val="bg2">
                    <a:lumMod val="10000"/>
                  </a:schemeClr>
                </a:solidFill>
              </a:rPr>
              <a:t>body of professional expertise</a:t>
            </a:r>
            <a:r>
              <a:rPr lang="en-GB" b="1" i="1" dirty="0">
                <a:solidFill>
                  <a:srgbClr val="0099FF"/>
                </a:solidFill>
              </a:rPr>
              <a:t> </a:t>
            </a:r>
            <a:r>
              <a:rPr lang="en-GB" i="1" dirty="0">
                <a:solidFill>
                  <a:srgbClr val="0099FF"/>
                </a:solidFill>
              </a:rPr>
              <a:t>to handhold people through the process. And that just made sense to us</a:t>
            </a:r>
            <a:r>
              <a:rPr lang="en-GB" i="1" dirty="0"/>
              <a:t>.” </a:t>
            </a:r>
          </a:p>
          <a:p>
            <a:pPr marL="0" indent="0" eaLnBrk="1" hangingPunct="1">
              <a:buNone/>
            </a:pPr>
            <a:r>
              <a:rPr lang="en-GB" dirty="0">
                <a:solidFill>
                  <a:schemeClr val="bg2">
                    <a:lumMod val="10000"/>
                  </a:schemeClr>
                </a:solidFill>
              </a:rPr>
              <a:t>Participant, MHCLG</a:t>
            </a:r>
            <a:endParaRPr lang="en-GB" altLang="en-US" dirty="0">
              <a:solidFill>
                <a:schemeClr val="bg2">
                  <a:lumMod val="10000"/>
                </a:schemeClr>
              </a:solidFill>
            </a:endParaRPr>
          </a:p>
        </p:txBody>
      </p:sp>
    </p:spTree>
    <p:extLst>
      <p:ext uri="{BB962C8B-B14F-4D97-AF65-F5344CB8AC3E}">
        <p14:creationId xmlns:p14="http://schemas.microsoft.com/office/powerpoint/2010/main" val="205654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B32D5-693C-19AA-AF68-5B065D02B7E4}"/>
              </a:ext>
            </a:extLst>
          </p:cNvPr>
          <p:cNvSpPr>
            <a:spLocks noGrp="1"/>
          </p:cNvSpPr>
          <p:nvPr>
            <p:ph type="title"/>
          </p:nvPr>
        </p:nvSpPr>
        <p:spPr/>
        <p:txBody>
          <a:bodyPr/>
          <a:lstStyle/>
          <a:p>
            <a:r>
              <a:rPr lang="en-GB" dirty="0"/>
              <a:t>Characteristics / requirements</a:t>
            </a:r>
          </a:p>
        </p:txBody>
      </p:sp>
      <p:sp>
        <p:nvSpPr>
          <p:cNvPr id="3" name="Content Placeholder 2">
            <a:extLst>
              <a:ext uri="{FF2B5EF4-FFF2-40B4-BE49-F238E27FC236}">
                <a16:creationId xmlns:a16="http://schemas.microsoft.com/office/drawing/2014/main" id="{66D02F35-4AB3-1E64-97D8-D3E923524964}"/>
              </a:ext>
            </a:extLst>
          </p:cNvPr>
          <p:cNvSpPr>
            <a:spLocks noGrp="1"/>
          </p:cNvSpPr>
          <p:nvPr>
            <p:ph sz="half" idx="1"/>
          </p:nvPr>
        </p:nvSpPr>
        <p:spPr>
          <a:xfrm>
            <a:off x="395536" y="2362200"/>
            <a:ext cx="4752657" cy="3733800"/>
          </a:xfrm>
        </p:spPr>
        <p:txBody>
          <a:bodyPr/>
          <a:lstStyle/>
          <a:p>
            <a:pPr marL="0" indent="0">
              <a:buNone/>
            </a:pPr>
            <a:r>
              <a:rPr lang="en-GB" sz="1800" dirty="0"/>
              <a:t>The fund prospectus included the conditions: that </a:t>
            </a:r>
          </a:p>
          <a:p>
            <a:r>
              <a:rPr lang="en-GB" sz="1800" dirty="0"/>
              <a:t>Incorporated entity (or hosted within one) and not for profit</a:t>
            </a:r>
          </a:p>
          <a:p>
            <a:r>
              <a:rPr lang="en-GB" sz="1800" dirty="0"/>
              <a:t>hubs should have a plan to become financially self-sustaining </a:t>
            </a:r>
          </a:p>
          <a:p>
            <a:r>
              <a:rPr lang="en-GB" sz="1800" dirty="0"/>
              <a:t>promote all forms of community-led housing</a:t>
            </a:r>
          </a:p>
          <a:p>
            <a:r>
              <a:rPr lang="en-GB" sz="1800" dirty="0"/>
              <a:t>employ qualified advisers</a:t>
            </a:r>
          </a:p>
          <a:p>
            <a:r>
              <a:rPr lang="en-GB" sz="1800" dirty="0"/>
              <a:t>Engage with local stakeholders </a:t>
            </a:r>
          </a:p>
          <a:p>
            <a:r>
              <a:rPr lang="en-GB" sz="1800" dirty="0"/>
              <a:t>operate within its own defined geographical area without significant overlap with other hubs</a:t>
            </a:r>
          </a:p>
        </p:txBody>
      </p:sp>
      <p:pic>
        <p:nvPicPr>
          <p:cNvPr id="9" name="Content Placeholder 8">
            <a:extLst>
              <a:ext uri="{FF2B5EF4-FFF2-40B4-BE49-F238E27FC236}">
                <a16:creationId xmlns:a16="http://schemas.microsoft.com/office/drawing/2014/main" id="{7036EB20-DFC4-9AB8-3920-B7E1359A3D76}"/>
              </a:ext>
            </a:extLst>
          </p:cNvPr>
          <p:cNvPicPr>
            <a:picLocks noGrp="1" noChangeAspect="1"/>
          </p:cNvPicPr>
          <p:nvPr>
            <p:ph sz="half" idx="2"/>
          </p:nvPr>
        </p:nvPicPr>
        <p:blipFill>
          <a:blip r:embed="rId2"/>
          <a:stretch>
            <a:fillRect/>
          </a:stretch>
        </p:blipFill>
        <p:spPr>
          <a:xfrm>
            <a:off x="5148193" y="2362200"/>
            <a:ext cx="3484026" cy="3733800"/>
          </a:xfrm>
        </p:spPr>
      </p:pic>
      <p:sp>
        <p:nvSpPr>
          <p:cNvPr id="5" name="Date Placeholder 4">
            <a:extLst>
              <a:ext uri="{FF2B5EF4-FFF2-40B4-BE49-F238E27FC236}">
                <a16:creationId xmlns:a16="http://schemas.microsoft.com/office/drawing/2014/main" id="{8F79496F-BA99-DF87-4180-73A472D97008}"/>
              </a:ext>
            </a:extLst>
          </p:cNvPr>
          <p:cNvSpPr>
            <a:spLocks noGrp="1"/>
          </p:cNvSpPr>
          <p:nvPr>
            <p:ph type="dt" sz="half" idx="10"/>
          </p:nvPr>
        </p:nvSpPr>
        <p:spPr/>
        <p:txBody>
          <a:bodyPr/>
          <a:lstStyle/>
          <a:p>
            <a:pPr>
              <a:defRPr/>
            </a:pPr>
            <a:fld id="{5D26A64D-9FA2-4D13-9558-2852C5F15463}" type="datetime1">
              <a:rPr lang="en-GB" altLang="en-US" smtClean="0"/>
              <a:pPr>
                <a:defRPr/>
              </a:pPr>
              <a:t>05/07/2022</a:t>
            </a:fld>
            <a:endParaRPr lang="en-GB" altLang="en-US" dirty="0">
              <a:solidFill>
                <a:srgbClr val="FFFFFF"/>
              </a:solidFill>
            </a:endParaRPr>
          </a:p>
        </p:txBody>
      </p:sp>
      <p:sp>
        <p:nvSpPr>
          <p:cNvPr id="6" name="Footer Placeholder 5">
            <a:extLst>
              <a:ext uri="{FF2B5EF4-FFF2-40B4-BE49-F238E27FC236}">
                <a16:creationId xmlns:a16="http://schemas.microsoft.com/office/drawing/2014/main" id="{86E1D34C-D8A7-B7CA-593E-8C77A8EB435E}"/>
              </a:ext>
            </a:extLst>
          </p:cNvPr>
          <p:cNvSpPr>
            <a:spLocks noGrp="1"/>
          </p:cNvSpPr>
          <p:nvPr>
            <p:ph type="ftr" sz="quarter" idx="11"/>
          </p:nvPr>
        </p:nvSpPr>
        <p:spPr/>
        <p:txBody>
          <a:bodyPr/>
          <a:lstStyle/>
          <a:p>
            <a:pPr>
              <a:defRPr/>
            </a:pPr>
            <a:r>
              <a:rPr lang="en-GB" altLang="en-US" dirty="0"/>
              <a:t>© The University of Sheffield</a:t>
            </a:r>
            <a:endParaRPr lang="en-GB" altLang="en-US" dirty="0">
              <a:solidFill>
                <a:srgbClr val="FFFFFF"/>
              </a:solidFill>
            </a:endParaRPr>
          </a:p>
        </p:txBody>
      </p:sp>
      <p:sp>
        <p:nvSpPr>
          <p:cNvPr id="7" name="Slide Number Placeholder 6">
            <a:extLst>
              <a:ext uri="{FF2B5EF4-FFF2-40B4-BE49-F238E27FC236}">
                <a16:creationId xmlns:a16="http://schemas.microsoft.com/office/drawing/2014/main" id="{8DCA4EAC-D5DC-BC59-BF05-88E42ACCEB34}"/>
              </a:ext>
            </a:extLst>
          </p:cNvPr>
          <p:cNvSpPr>
            <a:spLocks noGrp="1"/>
          </p:cNvSpPr>
          <p:nvPr>
            <p:ph type="sldNum" sz="quarter" idx="12"/>
          </p:nvPr>
        </p:nvSpPr>
        <p:spPr/>
        <p:txBody>
          <a:bodyPr/>
          <a:lstStyle/>
          <a:p>
            <a:fld id="{DF6B732B-1821-437D-A8A8-C7D0648FA8F8}" type="slidenum">
              <a:rPr lang="en-GB" altLang="en-US" smtClean="0"/>
              <a:pPr/>
              <a:t>8</a:t>
            </a:fld>
            <a:endParaRPr lang="en-GB" altLang="en-US" dirty="0"/>
          </a:p>
        </p:txBody>
      </p:sp>
    </p:spTree>
    <p:extLst>
      <p:ext uri="{BB962C8B-B14F-4D97-AF65-F5344CB8AC3E}">
        <p14:creationId xmlns:p14="http://schemas.microsoft.com/office/powerpoint/2010/main" val="1733701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A4BC7-1A2A-B10C-277D-5E6A28DC5C5F}"/>
              </a:ext>
            </a:extLst>
          </p:cNvPr>
          <p:cNvSpPr>
            <a:spLocks noGrp="1"/>
          </p:cNvSpPr>
          <p:nvPr>
            <p:ph type="title"/>
          </p:nvPr>
        </p:nvSpPr>
        <p:spPr/>
        <p:txBody>
          <a:bodyPr/>
          <a:lstStyle/>
          <a:p>
            <a:r>
              <a:rPr lang="en-GB" dirty="0"/>
              <a:t>Implementation</a:t>
            </a:r>
          </a:p>
        </p:txBody>
      </p:sp>
      <p:sp>
        <p:nvSpPr>
          <p:cNvPr id="3" name="Content Placeholder 2">
            <a:extLst>
              <a:ext uri="{FF2B5EF4-FFF2-40B4-BE49-F238E27FC236}">
                <a16:creationId xmlns:a16="http://schemas.microsoft.com/office/drawing/2014/main" id="{A1AF298E-0A4D-38C3-8FE1-576635A2986B}"/>
              </a:ext>
            </a:extLst>
          </p:cNvPr>
          <p:cNvSpPr>
            <a:spLocks noGrp="1"/>
          </p:cNvSpPr>
          <p:nvPr>
            <p:ph idx="1"/>
          </p:nvPr>
        </p:nvSpPr>
        <p:spPr>
          <a:xfrm>
            <a:off x="593213" y="2148354"/>
            <a:ext cx="8229600" cy="3733800"/>
          </a:xfrm>
        </p:spPr>
        <p:txBody>
          <a:bodyPr/>
          <a:lstStyle/>
          <a:p>
            <a:r>
              <a:rPr lang="en-GB" sz="2400" dirty="0"/>
              <a:t>Interaction between the national programme and local circumstances have led to significant variation in the form and function of enabling hubs in different parts of England.</a:t>
            </a:r>
          </a:p>
        </p:txBody>
      </p:sp>
      <p:sp>
        <p:nvSpPr>
          <p:cNvPr id="4" name="Date Placeholder 3">
            <a:extLst>
              <a:ext uri="{FF2B5EF4-FFF2-40B4-BE49-F238E27FC236}">
                <a16:creationId xmlns:a16="http://schemas.microsoft.com/office/drawing/2014/main" id="{22540C47-BAC4-B1AB-5074-6EAC75BC6482}"/>
              </a:ext>
            </a:extLst>
          </p:cNvPr>
          <p:cNvSpPr>
            <a:spLocks noGrp="1"/>
          </p:cNvSpPr>
          <p:nvPr>
            <p:ph type="dt" sz="half" idx="10"/>
          </p:nvPr>
        </p:nvSpPr>
        <p:spPr/>
        <p:txBody>
          <a:bodyPr/>
          <a:lstStyle/>
          <a:p>
            <a:pPr>
              <a:defRPr/>
            </a:pPr>
            <a:fld id="{D2E28BBE-4E92-4B2E-9C6F-C30F1CA4714D}" type="datetime1">
              <a:rPr lang="en-GB" altLang="en-US" smtClean="0"/>
              <a:pPr>
                <a:defRPr/>
              </a:pPr>
              <a:t>05/07/2022</a:t>
            </a:fld>
            <a:endParaRPr lang="en-GB" altLang="en-US" dirty="0">
              <a:solidFill>
                <a:srgbClr val="FFFFFF"/>
              </a:solidFill>
            </a:endParaRPr>
          </a:p>
        </p:txBody>
      </p:sp>
      <p:sp>
        <p:nvSpPr>
          <p:cNvPr id="5" name="Footer Placeholder 4">
            <a:extLst>
              <a:ext uri="{FF2B5EF4-FFF2-40B4-BE49-F238E27FC236}">
                <a16:creationId xmlns:a16="http://schemas.microsoft.com/office/drawing/2014/main" id="{7DC1C213-A1E6-0148-ED29-973BA128FEBF}"/>
              </a:ext>
            </a:extLst>
          </p:cNvPr>
          <p:cNvSpPr>
            <a:spLocks noGrp="1"/>
          </p:cNvSpPr>
          <p:nvPr>
            <p:ph type="ftr" sz="quarter" idx="11"/>
          </p:nvPr>
        </p:nvSpPr>
        <p:spPr/>
        <p:txBody>
          <a:bodyPr/>
          <a:lstStyle/>
          <a:p>
            <a:pPr>
              <a:defRPr/>
            </a:pPr>
            <a:r>
              <a:rPr lang="en-GB" altLang="en-US" dirty="0"/>
              <a:t>© The University of Sheffield</a:t>
            </a:r>
            <a:endParaRPr lang="en-GB" altLang="en-US" dirty="0">
              <a:solidFill>
                <a:srgbClr val="FFFFFF"/>
              </a:solidFill>
            </a:endParaRPr>
          </a:p>
        </p:txBody>
      </p:sp>
      <p:sp>
        <p:nvSpPr>
          <p:cNvPr id="6" name="Slide Number Placeholder 5">
            <a:extLst>
              <a:ext uri="{FF2B5EF4-FFF2-40B4-BE49-F238E27FC236}">
                <a16:creationId xmlns:a16="http://schemas.microsoft.com/office/drawing/2014/main" id="{EA7412CA-92DD-E497-90E4-F607BDB9E6B1}"/>
              </a:ext>
            </a:extLst>
          </p:cNvPr>
          <p:cNvSpPr>
            <a:spLocks noGrp="1"/>
          </p:cNvSpPr>
          <p:nvPr>
            <p:ph type="sldNum" sz="quarter" idx="12"/>
          </p:nvPr>
        </p:nvSpPr>
        <p:spPr/>
        <p:txBody>
          <a:bodyPr/>
          <a:lstStyle/>
          <a:p>
            <a:fld id="{22230EF6-6C13-413D-A541-8FA2732E8850}" type="slidenum">
              <a:rPr lang="en-GB" altLang="en-US" smtClean="0"/>
              <a:pPr/>
              <a:t>9</a:t>
            </a:fld>
            <a:endParaRPr lang="en-GB" altLang="en-US" dirty="0"/>
          </a:p>
        </p:txBody>
      </p:sp>
      <p:sp>
        <p:nvSpPr>
          <p:cNvPr id="7" name="Rectangle 6">
            <a:extLst>
              <a:ext uri="{FF2B5EF4-FFF2-40B4-BE49-F238E27FC236}">
                <a16:creationId xmlns:a16="http://schemas.microsoft.com/office/drawing/2014/main" id="{BC5EF5FB-6092-C83E-156B-77BDE93F1B92}"/>
              </a:ext>
            </a:extLst>
          </p:cNvPr>
          <p:cNvSpPr/>
          <p:nvPr/>
        </p:nvSpPr>
        <p:spPr bwMode="auto">
          <a:xfrm>
            <a:off x="1127157" y="3546930"/>
            <a:ext cx="3444843" cy="746166"/>
          </a:xfrm>
          <a:prstGeom prst="rect">
            <a:avLst/>
          </a:prstGeom>
          <a:solidFill>
            <a:schemeClr val="accent2">
              <a:lumMod val="40000"/>
              <a:lumOff val="60000"/>
            </a:schemeClr>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a:ln>
                  <a:noFill/>
                </a:ln>
                <a:solidFill>
                  <a:srgbClr val="2A196F"/>
                </a:solidFill>
                <a:effectLst/>
                <a:latin typeface="TUOS Stephenson" pitchFamily="-128" charset="0"/>
              </a:rPr>
              <a:t>Institutional constraints – vertical </a:t>
            </a:r>
          </a:p>
        </p:txBody>
      </p:sp>
      <p:sp>
        <p:nvSpPr>
          <p:cNvPr id="8" name="Rectangle 7">
            <a:extLst>
              <a:ext uri="{FF2B5EF4-FFF2-40B4-BE49-F238E27FC236}">
                <a16:creationId xmlns:a16="http://schemas.microsoft.com/office/drawing/2014/main" id="{4A7949F1-9430-F4E2-9220-0EB069BD04B0}"/>
              </a:ext>
            </a:extLst>
          </p:cNvPr>
          <p:cNvSpPr/>
          <p:nvPr/>
        </p:nvSpPr>
        <p:spPr bwMode="auto">
          <a:xfrm>
            <a:off x="5105944" y="4437112"/>
            <a:ext cx="3444843" cy="746166"/>
          </a:xfrm>
          <a:prstGeom prst="rect">
            <a:avLst/>
          </a:prstGeom>
          <a:solidFill>
            <a:schemeClr val="accent2">
              <a:lumMod val="40000"/>
              <a:lumOff val="60000"/>
            </a:schemeClr>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a:ln>
                  <a:noFill/>
                </a:ln>
                <a:solidFill>
                  <a:srgbClr val="2A196F"/>
                </a:solidFill>
                <a:effectLst/>
                <a:latin typeface="TUOS Stephenson" pitchFamily="-128" charset="0"/>
              </a:rPr>
              <a:t>Institutional constraints – horizontal</a:t>
            </a:r>
          </a:p>
        </p:txBody>
      </p:sp>
      <p:sp>
        <p:nvSpPr>
          <p:cNvPr id="9" name="Rectangle 8">
            <a:extLst>
              <a:ext uri="{FF2B5EF4-FFF2-40B4-BE49-F238E27FC236}">
                <a16:creationId xmlns:a16="http://schemas.microsoft.com/office/drawing/2014/main" id="{EFFEB377-362B-D3E7-27FA-F2BB58FC6E68}"/>
              </a:ext>
            </a:extLst>
          </p:cNvPr>
          <p:cNvSpPr/>
          <p:nvPr/>
        </p:nvSpPr>
        <p:spPr bwMode="auto">
          <a:xfrm>
            <a:off x="1235840" y="5564747"/>
            <a:ext cx="3444843" cy="746166"/>
          </a:xfrm>
          <a:prstGeom prst="rect">
            <a:avLst/>
          </a:prstGeom>
          <a:solidFill>
            <a:schemeClr val="accent2">
              <a:lumMod val="40000"/>
              <a:lumOff val="60000"/>
            </a:schemeClr>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a:ln>
                  <a:noFill/>
                </a:ln>
                <a:solidFill>
                  <a:srgbClr val="2A196F"/>
                </a:solidFill>
                <a:effectLst/>
                <a:latin typeface="TUOS Stephenson" pitchFamily="-128" charset="0"/>
              </a:rPr>
              <a:t>     Grassroots/ individuals </a:t>
            </a:r>
          </a:p>
        </p:txBody>
      </p:sp>
      <p:cxnSp>
        <p:nvCxnSpPr>
          <p:cNvPr id="11" name="Straight Arrow Connector 10">
            <a:extLst>
              <a:ext uri="{FF2B5EF4-FFF2-40B4-BE49-F238E27FC236}">
                <a16:creationId xmlns:a16="http://schemas.microsoft.com/office/drawing/2014/main" id="{834299E9-C5E0-C72F-ABCB-1B63FCB3EB07}"/>
              </a:ext>
            </a:extLst>
          </p:cNvPr>
          <p:cNvCxnSpPr>
            <a:cxnSpLocks/>
          </p:cNvCxnSpPr>
          <p:nvPr/>
        </p:nvCxnSpPr>
        <p:spPr bwMode="auto">
          <a:xfrm flipH="1">
            <a:off x="4067944" y="4810195"/>
            <a:ext cx="936104" cy="0"/>
          </a:xfrm>
          <a:prstGeom prst="straightConnector1">
            <a:avLst/>
          </a:prstGeom>
          <a:solidFill>
            <a:schemeClr val="accent1"/>
          </a:solidFill>
          <a:ln w="57150" cap="flat" cmpd="sng" algn="ctr">
            <a:solidFill>
              <a:schemeClr val="tx1">
                <a:lumMod val="75000"/>
              </a:schemeClr>
            </a:solidFill>
            <a:prstDash val="solid"/>
            <a:round/>
            <a:headEnd type="none" w="med" len="med"/>
            <a:tailEnd type="triangle"/>
          </a:ln>
          <a:effectLst/>
        </p:spPr>
      </p:cxnSp>
      <p:cxnSp>
        <p:nvCxnSpPr>
          <p:cNvPr id="14" name="Straight Arrow Connector 13">
            <a:extLst>
              <a:ext uri="{FF2B5EF4-FFF2-40B4-BE49-F238E27FC236}">
                <a16:creationId xmlns:a16="http://schemas.microsoft.com/office/drawing/2014/main" id="{34E036E7-B50E-AEB4-DD67-5B3665E188E6}"/>
              </a:ext>
            </a:extLst>
          </p:cNvPr>
          <p:cNvCxnSpPr>
            <a:cxnSpLocks/>
          </p:cNvCxnSpPr>
          <p:nvPr/>
        </p:nvCxnSpPr>
        <p:spPr bwMode="auto">
          <a:xfrm>
            <a:off x="2555776" y="3978097"/>
            <a:ext cx="0" cy="669499"/>
          </a:xfrm>
          <a:prstGeom prst="straightConnector1">
            <a:avLst/>
          </a:prstGeom>
          <a:solidFill>
            <a:schemeClr val="accent1"/>
          </a:solidFill>
          <a:ln w="57150" cap="flat" cmpd="sng" algn="ctr">
            <a:solidFill>
              <a:schemeClr val="tx1">
                <a:lumMod val="75000"/>
              </a:schemeClr>
            </a:solidFill>
            <a:prstDash val="solid"/>
            <a:round/>
            <a:headEnd type="none" w="med" len="med"/>
            <a:tailEnd type="triangle"/>
          </a:ln>
          <a:effectLst/>
        </p:spPr>
      </p:cxnSp>
      <p:cxnSp>
        <p:nvCxnSpPr>
          <p:cNvPr id="16" name="Straight Arrow Connector 15">
            <a:extLst>
              <a:ext uri="{FF2B5EF4-FFF2-40B4-BE49-F238E27FC236}">
                <a16:creationId xmlns:a16="http://schemas.microsoft.com/office/drawing/2014/main" id="{0F15173B-87CF-29B7-2879-CA973016B008}"/>
              </a:ext>
            </a:extLst>
          </p:cNvPr>
          <p:cNvCxnSpPr>
            <a:cxnSpLocks/>
          </p:cNvCxnSpPr>
          <p:nvPr/>
        </p:nvCxnSpPr>
        <p:spPr bwMode="auto">
          <a:xfrm flipV="1">
            <a:off x="1600200" y="5183278"/>
            <a:ext cx="0" cy="583567"/>
          </a:xfrm>
          <a:prstGeom prst="straightConnector1">
            <a:avLst/>
          </a:prstGeom>
          <a:solidFill>
            <a:schemeClr val="accent1"/>
          </a:solidFill>
          <a:ln w="53975" cap="flat" cmpd="sng" algn="ctr">
            <a:solidFill>
              <a:schemeClr val="tx1">
                <a:lumMod val="75000"/>
                <a:alpha val="48000"/>
              </a:schemeClr>
            </a:solidFill>
            <a:prstDash val="sysDot"/>
            <a:round/>
            <a:headEnd type="none" w="med" len="med"/>
            <a:tailEnd type="triangle"/>
          </a:ln>
          <a:effectLst/>
        </p:spPr>
      </p:cxnSp>
      <p:sp>
        <p:nvSpPr>
          <p:cNvPr id="18" name="Rectangle: Rounded Corners 17">
            <a:extLst>
              <a:ext uri="{FF2B5EF4-FFF2-40B4-BE49-F238E27FC236}">
                <a16:creationId xmlns:a16="http://schemas.microsoft.com/office/drawing/2014/main" id="{497F98EB-4719-A19B-1AA9-21E1533EAEF0}"/>
              </a:ext>
            </a:extLst>
          </p:cNvPr>
          <p:cNvSpPr/>
          <p:nvPr/>
        </p:nvSpPr>
        <p:spPr bwMode="auto">
          <a:xfrm>
            <a:off x="2051719" y="4810195"/>
            <a:ext cx="1744193" cy="583565"/>
          </a:xfrm>
          <a:prstGeom prst="roundRect">
            <a:avLst/>
          </a:prstGeom>
          <a:solidFill>
            <a:schemeClr val="bg2"/>
          </a:solidFill>
          <a:ln w="9525" cap="flat" cmpd="sng" algn="ctr">
            <a:solidFill>
              <a:schemeClr val="accent6">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a:ln>
                  <a:noFill/>
                </a:ln>
                <a:solidFill>
                  <a:srgbClr val="2A196F"/>
                </a:solidFill>
                <a:effectLst/>
                <a:latin typeface="TUOS Stephenson" pitchFamily="-128" charset="0"/>
              </a:rPr>
              <a:t>Enabling hub</a:t>
            </a:r>
          </a:p>
        </p:txBody>
      </p:sp>
      <p:sp>
        <p:nvSpPr>
          <p:cNvPr id="19" name="TextBox 18">
            <a:extLst>
              <a:ext uri="{FF2B5EF4-FFF2-40B4-BE49-F238E27FC236}">
                <a16:creationId xmlns:a16="http://schemas.microsoft.com/office/drawing/2014/main" id="{3636145B-A840-B8FE-A4CF-8A1499BFCC67}"/>
              </a:ext>
            </a:extLst>
          </p:cNvPr>
          <p:cNvSpPr txBox="1"/>
          <p:nvPr/>
        </p:nvSpPr>
        <p:spPr>
          <a:xfrm>
            <a:off x="4680382" y="3593979"/>
            <a:ext cx="2915953" cy="369332"/>
          </a:xfrm>
          <a:prstGeom prst="rect">
            <a:avLst/>
          </a:prstGeom>
          <a:noFill/>
        </p:spPr>
        <p:txBody>
          <a:bodyPr wrap="square" rtlCol="0">
            <a:spAutoFit/>
          </a:bodyPr>
          <a:lstStyle/>
          <a:p>
            <a:r>
              <a:rPr lang="en-GB" sz="1800" dirty="0">
                <a:solidFill>
                  <a:srgbClr val="2A196F"/>
                </a:solidFill>
              </a:rPr>
              <a:t>(Funding rules, expectations)</a:t>
            </a:r>
          </a:p>
        </p:txBody>
      </p:sp>
      <p:sp>
        <p:nvSpPr>
          <p:cNvPr id="20" name="TextBox 19">
            <a:extLst>
              <a:ext uri="{FF2B5EF4-FFF2-40B4-BE49-F238E27FC236}">
                <a16:creationId xmlns:a16="http://schemas.microsoft.com/office/drawing/2014/main" id="{CBC64269-91DA-C462-57EE-A78D991CF06F}"/>
              </a:ext>
            </a:extLst>
          </p:cNvPr>
          <p:cNvSpPr txBox="1"/>
          <p:nvPr/>
        </p:nvSpPr>
        <p:spPr>
          <a:xfrm>
            <a:off x="5095223" y="5237964"/>
            <a:ext cx="2915953" cy="923330"/>
          </a:xfrm>
          <a:prstGeom prst="rect">
            <a:avLst/>
          </a:prstGeom>
          <a:noFill/>
        </p:spPr>
        <p:txBody>
          <a:bodyPr wrap="square" rtlCol="0">
            <a:spAutoFit/>
          </a:bodyPr>
          <a:lstStyle/>
          <a:p>
            <a:r>
              <a:rPr lang="en-GB" sz="1800" dirty="0">
                <a:solidFill>
                  <a:srgbClr val="2A196F"/>
                </a:solidFill>
              </a:rPr>
              <a:t>(Local government input, preferred models, existing arrangements) </a:t>
            </a:r>
          </a:p>
        </p:txBody>
      </p:sp>
    </p:spTree>
    <p:extLst>
      <p:ext uri="{BB962C8B-B14F-4D97-AF65-F5344CB8AC3E}">
        <p14:creationId xmlns:p14="http://schemas.microsoft.com/office/powerpoint/2010/main" val="84176812"/>
      </p:ext>
    </p:extLst>
  </p:cSld>
  <p:clrMapOvr>
    <a:masterClrMapping/>
  </p:clrMapOvr>
</p:sld>
</file>

<file path=ppt/theme/theme1.xml><?xml version="1.0" encoding="utf-8"?>
<a:theme xmlns:a="http://schemas.openxmlformats.org/drawingml/2006/main" name="tuos_ppt_template_white">
  <a:themeElements>
    <a:clrScheme name="">
      <a:dk1>
        <a:srgbClr val="00FFFF"/>
      </a:dk1>
      <a:lt1>
        <a:srgbClr val="FFFFFF"/>
      </a:lt1>
      <a:dk2>
        <a:srgbClr val="FFFF33"/>
      </a:dk2>
      <a:lt2>
        <a:srgbClr val="FCFBE3"/>
      </a:lt2>
      <a:accent1>
        <a:srgbClr val="FFFF00"/>
      </a:accent1>
      <a:accent2>
        <a:srgbClr val="B5B5B5"/>
      </a:accent2>
      <a:accent3>
        <a:srgbClr val="FFFFFF"/>
      </a:accent3>
      <a:accent4>
        <a:srgbClr val="00DADA"/>
      </a:accent4>
      <a:accent5>
        <a:srgbClr val="FFFFAA"/>
      </a:accent5>
      <a:accent6>
        <a:srgbClr val="A4A4A4"/>
      </a:accent6>
      <a:hlink>
        <a:srgbClr val="00B4F0"/>
      </a:hlink>
      <a:folHlink>
        <a:srgbClr val="FF00AE"/>
      </a:folHlink>
    </a:clrScheme>
    <a:fontScheme name="Default Design">
      <a:majorFont>
        <a:latin typeface="TUOS Stephenson"/>
        <a:ea typeface=""/>
        <a:cs typeface=""/>
      </a:majorFont>
      <a:minorFont>
        <a:latin typeface="TUOS Blak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UOS Stephenson" pitchFamily="-12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UOS Stephenson" pitchFamily="-128" charset="0"/>
          </a:defRPr>
        </a:defPPr>
      </a:lstStyle>
    </a:lnDef>
  </a:objectDefaults>
  <a:extraClrSchemeLst>
    <a:extraClrScheme>
      <a:clrScheme name="Default Design 1">
        <a:dk1>
          <a:srgbClr val="2A196F"/>
        </a:dk1>
        <a:lt1>
          <a:srgbClr val="F9FFA2"/>
        </a:lt1>
        <a:dk2>
          <a:srgbClr val="00B3EF"/>
        </a:dk2>
        <a:lt2>
          <a:srgbClr val="FCFBE3"/>
        </a:lt2>
        <a:accent1>
          <a:srgbClr val="FFFF00"/>
        </a:accent1>
        <a:accent2>
          <a:srgbClr val="B5B5B5"/>
        </a:accent2>
        <a:accent3>
          <a:srgbClr val="FBFFCE"/>
        </a:accent3>
        <a:accent4>
          <a:srgbClr val="22145E"/>
        </a:accent4>
        <a:accent5>
          <a:srgbClr val="FFFFAA"/>
        </a:accent5>
        <a:accent6>
          <a:srgbClr val="A4A4A4"/>
        </a:accent6>
        <a:hlink>
          <a:srgbClr val="00B4F0"/>
        </a:hlink>
        <a:folHlink>
          <a:srgbClr val="FF00A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FCFBE3"/>
    </a:dk1>
    <a:lt1>
      <a:srgbClr val="FFFFFF"/>
    </a:lt1>
    <a:dk2>
      <a:srgbClr val="336699"/>
    </a:dk2>
    <a:lt2>
      <a:srgbClr val="FFFF33"/>
    </a:lt2>
    <a:accent1>
      <a:srgbClr val="FFFF00"/>
    </a:accent1>
    <a:accent2>
      <a:srgbClr val="B5B5B5"/>
    </a:accent2>
    <a:accent3>
      <a:srgbClr val="ADB8CA"/>
    </a:accent3>
    <a:accent4>
      <a:srgbClr val="DADADA"/>
    </a:accent4>
    <a:accent5>
      <a:srgbClr val="FFFFAA"/>
    </a:accent5>
    <a:accent6>
      <a:srgbClr val="A4A4A4"/>
    </a:accent6>
    <a:hlink>
      <a:srgbClr val="00B4F0"/>
    </a:hlink>
    <a:folHlink>
      <a:srgbClr val="FF00AE"/>
    </a:folHlink>
  </a:clrScheme>
</a:themeOverride>
</file>

<file path=ppt/theme/themeOverride2.xml><?xml version="1.0" encoding="utf-8"?>
<a:themeOverride xmlns:a="http://schemas.openxmlformats.org/drawingml/2006/main">
  <a:clrScheme name="">
    <a:dk1>
      <a:srgbClr val="FFFFFF"/>
    </a:dk1>
    <a:lt1>
      <a:srgbClr val="FFFFFF"/>
    </a:lt1>
    <a:dk2>
      <a:srgbClr val="FFFF33"/>
    </a:dk2>
    <a:lt2>
      <a:srgbClr val="FCFBE3"/>
    </a:lt2>
    <a:accent1>
      <a:srgbClr val="FFFF00"/>
    </a:accent1>
    <a:accent2>
      <a:srgbClr val="B5B5B5"/>
    </a:accent2>
    <a:accent3>
      <a:srgbClr val="FFFFFF"/>
    </a:accent3>
    <a:accent4>
      <a:srgbClr val="DADADA"/>
    </a:accent4>
    <a:accent5>
      <a:srgbClr val="FFFFAA"/>
    </a:accent5>
    <a:accent6>
      <a:srgbClr val="A4A4A4"/>
    </a:accent6>
    <a:hlink>
      <a:srgbClr val="00B4F0"/>
    </a:hlink>
    <a:folHlink>
      <a:srgbClr val="FF00AE"/>
    </a:folHlink>
  </a:clrScheme>
</a:themeOverride>
</file>

<file path=docProps/app.xml><?xml version="1.0" encoding="utf-8"?>
<Properties xmlns="http://schemas.openxmlformats.org/officeDocument/2006/extended-properties" xmlns:vt="http://schemas.openxmlformats.org/officeDocument/2006/docPropsVTypes">
  <Template>tuos_ppt_template_white</Template>
  <TotalTime>752</TotalTime>
  <Words>1574</Words>
  <Application>Microsoft Office PowerPoint</Application>
  <PresentationFormat>On-screen Show (4:3)</PresentationFormat>
  <Paragraphs>147</Paragraphs>
  <Slides>15</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TUOS Blake</vt:lpstr>
      <vt:lpstr>TUOS Stephenson</vt:lpstr>
      <vt:lpstr>tuos_ppt_template_white</vt:lpstr>
      <vt:lpstr>Construction of community-led housing enabling hubs </vt:lpstr>
      <vt:lpstr>Community-led housing</vt:lpstr>
      <vt:lpstr>A few different motivations </vt:lpstr>
      <vt:lpstr>Research Design</vt:lpstr>
      <vt:lpstr>Enabling hubs</vt:lpstr>
      <vt:lpstr>Rationale for enabling hubs</vt:lpstr>
      <vt:lpstr>Message to government </vt:lpstr>
      <vt:lpstr>Characteristics / requirements</vt:lpstr>
      <vt:lpstr>Implementation</vt:lpstr>
      <vt:lpstr>Standardizing hubs</vt:lpstr>
      <vt:lpstr>Negotiation</vt:lpstr>
      <vt:lpstr>Displacing bottom-up development </vt:lpstr>
      <vt:lpstr>Operation</vt:lpstr>
      <vt:lpstr>Conclusions</vt:lpstr>
      <vt:lpstr>PowerPoint Presentation</vt:lpstr>
    </vt:vector>
  </TitlesOfParts>
  <Manager>Design team</Manager>
  <Company>Univeristy of Sheffield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University PowerPoint Template</dc:title>
  <dc:subject>PowerPoint template</dc:subject>
  <dc:creator>Admin</dc:creator>
  <cp:keywords>tuos, sheffield, university, powerpoint, ppt, template, i-d, 2005, white, dmc</cp:keywords>
  <dc:description>Please use this template for all your screen presentation requirements - adapting as necessary to the audience and facility in which it might be seen._x000d_
_x000d_
© 2005  The Univeristy of Sheffield</dc:description>
  <cp:lastModifiedBy>Philippa Hughes</cp:lastModifiedBy>
  <cp:revision>43</cp:revision>
  <cp:lastPrinted>2005-02-24T11:31:10Z</cp:lastPrinted>
  <dcterms:created xsi:type="dcterms:W3CDTF">2011-12-13T16:55:01Z</dcterms:created>
  <dcterms:modified xsi:type="dcterms:W3CDTF">2022-07-05T16:55:04Z</dcterms:modified>
  <cp:category>Templates, identity</cp:category>
</cp:coreProperties>
</file>