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74" r:id="rId3"/>
    <p:sldId id="268" r:id="rId4"/>
    <p:sldId id="288" r:id="rId5"/>
    <p:sldId id="257" r:id="rId6"/>
    <p:sldId id="285" r:id="rId7"/>
    <p:sldId id="271" r:id="rId8"/>
    <p:sldId id="294" r:id="rId9"/>
    <p:sldId id="295" r:id="rId10"/>
    <p:sldId id="296" r:id="rId11"/>
    <p:sldId id="297" r:id="rId12"/>
    <p:sldId id="260" r:id="rId13"/>
    <p:sldId id="286" r:id="rId14"/>
    <p:sldId id="262" r:id="rId15"/>
    <p:sldId id="292" r:id="rId16"/>
    <p:sldId id="284" r:id="rId17"/>
    <p:sldId id="289" r:id="rId18"/>
    <p:sldId id="280" r:id="rId19"/>
    <p:sldId id="287" r:id="rId20"/>
    <p:sldId id="290" r:id="rId21"/>
    <p:sldId id="283" r:id="rId22"/>
    <p:sldId id="293"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072EB0-75A2-4DE6-96DE-D522599E41AE}" v="162" dt="2022-07-04T20:30:44.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5" d="100"/>
          <a:sy n="75" d="100"/>
        </p:scale>
        <p:origin x="54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bell, Yael" userId="a5499065-c085-4ebf-8af7-2575a24ff6e5" providerId="ADAL" clId="{D9072EB0-75A2-4DE6-96DE-D522599E41AE}"/>
    <pc:docChg chg="undo custSel addSld delSld modSld sldOrd">
      <pc:chgData name="Arbell, Yael" userId="a5499065-c085-4ebf-8af7-2575a24ff6e5" providerId="ADAL" clId="{D9072EB0-75A2-4DE6-96DE-D522599E41AE}" dt="2022-07-05T12:52:20.619" v="1423" actId="27636"/>
      <pc:docMkLst>
        <pc:docMk/>
      </pc:docMkLst>
      <pc:sldChg chg="addSp delSp modSp add del mod setBg delDesignElem">
        <pc:chgData name="Arbell, Yael" userId="a5499065-c085-4ebf-8af7-2575a24ff6e5" providerId="ADAL" clId="{D9072EB0-75A2-4DE6-96DE-D522599E41AE}" dt="2022-07-04T16:56:40.998" v="1341" actId="47"/>
        <pc:sldMkLst>
          <pc:docMk/>
          <pc:sldMk cId="1639982448" sldId="256"/>
        </pc:sldMkLst>
        <pc:spChg chg="del mod">
          <ac:chgData name="Arbell, Yael" userId="a5499065-c085-4ebf-8af7-2575a24ff6e5" providerId="ADAL" clId="{D9072EB0-75A2-4DE6-96DE-D522599E41AE}" dt="2022-07-03T21:03:22.566" v="277" actId="478"/>
          <ac:spMkLst>
            <pc:docMk/>
            <pc:sldMk cId="1639982448" sldId="256"/>
            <ac:spMk id="3" creationId="{7EB4FB1B-672F-4B2B-BDFC-EDEDC582A198}"/>
          </ac:spMkLst>
        </pc:spChg>
        <pc:spChg chg="add del mod">
          <ac:chgData name="Arbell, Yael" userId="a5499065-c085-4ebf-8af7-2575a24ff6e5" providerId="ADAL" clId="{D9072EB0-75A2-4DE6-96DE-D522599E41AE}" dt="2022-07-03T21:03:26.693" v="278" actId="478"/>
          <ac:spMkLst>
            <pc:docMk/>
            <pc:sldMk cId="1639982448" sldId="256"/>
            <ac:spMk id="5" creationId="{FB64AB26-87E5-F199-CE74-527D027EF2E4}"/>
          </ac:spMkLst>
        </pc:spChg>
        <pc:spChg chg="add del mod">
          <ac:chgData name="Arbell, Yael" userId="a5499065-c085-4ebf-8af7-2575a24ff6e5" providerId="ADAL" clId="{D9072EB0-75A2-4DE6-96DE-D522599E41AE}" dt="2022-07-03T21:05:11.589" v="310"/>
          <ac:spMkLst>
            <pc:docMk/>
            <pc:sldMk cId="1639982448" sldId="256"/>
            <ac:spMk id="6" creationId="{075054EE-47C6-6B35-02A5-64D27D171B27}"/>
          </ac:spMkLst>
        </pc:spChg>
        <pc:spChg chg="add mod">
          <ac:chgData name="Arbell, Yael" userId="a5499065-c085-4ebf-8af7-2575a24ff6e5" providerId="ADAL" clId="{D9072EB0-75A2-4DE6-96DE-D522599E41AE}" dt="2022-07-03T21:07:11.590" v="383" actId="1076"/>
          <ac:spMkLst>
            <pc:docMk/>
            <pc:sldMk cId="1639982448" sldId="256"/>
            <ac:spMk id="7" creationId="{66B85F8F-40BA-B94F-00B2-A34AC8405929}"/>
          </ac:spMkLst>
        </pc:spChg>
        <pc:spChg chg="add mod">
          <ac:chgData name="Arbell, Yael" userId="a5499065-c085-4ebf-8af7-2575a24ff6e5" providerId="ADAL" clId="{D9072EB0-75A2-4DE6-96DE-D522599E41AE}" dt="2022-07-04T16:03:32.883" v="434" actId="121"/>
          <ac:spMkLst>
            <pc:docMk/>
            <pc:sldMk cId="1639982448" sldId="256"/>
            <ac:spMk id="11" creationId="{E3695068-7A6D-93E8-5C9C-1E73EE03D30D}"/>
          </ac:spMkLst>
        </pc:spChg>
        <pc:spChg chg="del">
          <ac:chgData name="Arbell, Yael" userId="a5499065-c085-4ebf-8af7-2575a24ff6e5" providerId="ADAL" clId="{D9072EB0-75A2-4DE6-96DE-D522599E41AE}" dt="2022-07-03T21:02:01.495" v="182"/>
          <ac:spMkLst>
            <pc:docMk/>
            <pc:sldMk cId="1639982448" sldId="256"/>
            <ac:spMk id="51" creationId="{F452A527-3631-41ED-858D-3777A7D1496A}"/>
          </ac:spMkLst>
        </pc:spChg>
        <pc:spChg chg="del">
          <ac:chgData name="Arbell, Yael" userId="a5499065-c085-4ebf-8af7-2575a24ff6e5" providerId="ADAL" clId="{D9072EB0-75A2-4DE6-96DE-D522599E41AE}" dt="2022-07-03T21:02:01.495" v="182"/>
          <ac:spMkLst>
            <pc:docMk/>
            <pc:sldMk cId="1639982448" sldId="256"/>
            <ac:spMk id="53" creationId="{F85B92BC-678C-4E14-97E6-3227DEF86371}"/>
          </ac:spMkLst>
        </pc:spChg>
        <pc:spChg chg="del">
          <ac:chgData name="Arbell, Yael" userId="a5499065-c085-4ebf-8af7-2575a24ff6e5" providerId="ADAL" clId="{D9072EB0-75A2-4DE6-96DE-D522599E41AE}" dt="2022-07-03T21:02:01.495" v="182"/>
          <ac:spMkLst>
            <pc:docMk/>
            <pc:sldMk cId="1639982448" sldId="256"/>
            <ac:spMk id="54" creationId="{D2644120-A6B9-4D5C-8A60-E2F4CC220E77}"/>
          </ac:spMkLst>
        </pc:spChg>
        <pc:picChg chg="mod">
          <ac:chgData name="Arbell, Yael" userId="a5499065-c085-4ebf-8af7-2575a24ff6e5" providerId="ADAL" clId="{D9072EB0-75A2-4DE6-96DE-D522599E41AE}" dt="2022-07-03T21:03:42.240" v="281" actId="1076"/>
          <ac:picMkLst>
            <pc:docMk/>
            <pc:sldMk cId="1639982448" sldId="256"/>
            <ac:picMk id="4" creationId="{7A6D3F30-850E-4D71-BBD2-A37028135277}"/>
          </ac:picMkLst>
        </pc:picChg>
        <pc:picChg chg="add mod">
          <ac:chgData name="Arbell, Yael" userId="a5499065-c085-4ebf-8af7-2575a24ff6e5" providerId="ADAL" clId="{D9072EB0-75A2-4DE6-96DE-D522599E41AE}" dt="2022-07-03T21:05:26.839" v="313" actId="1076"/>
          <ac:picMkLst>
            <pc:docMk/>
            <pc:sldMk cId="1639982448" sldId="256"/>
            <ac:picMk id="13" creationId="{709B94E1-235F-0C96-6FD2-299CD3CE3FC2}"/>
          </ac:picMkLst>
        </pc:picChg>
        <pc:picChg chg="del">
          <ac:chgData name="Arbell, Yael" userId="a5499065-c085-4ebf-8af7-2575a24ff6e5" providerId="ADAL" clId="{D9072EB0-75A2-4DE6-96DE-D522599E41AE}" dt="2022-07-03T21:05:21.806" v="312" actId="478"/>
          <ac:picMkLst>
            <pc:docMk/>
            <pc:sldMk cId="1639982448" sldId="256"/>
            <ac:picMk id="5124" creationId="{6606E079-38B5-4BA8-B6F5-2AD17AE450C6}"/>
          </ac:picMkLst>
        </pc:picChg>
        <pc:cxnChg chg="add mod">
          <ac:chgData name="Arbell, Yael" userId="a5499065-c085-4ebf-8af7-2575a24ff6e5" providerId="ADAL" clId="{D9072EB0-75A2-4DE6-96DE-D522599E41AE}" dt="2022-07-03T21:07:24.767" v="384" actId="208"/>
          <ac:cxnSpMkLst>
            <pc:docMk/>
            <pc:sldMk cId="1639982448" sldId="256"/>
            <ac:cxnSpMk id="9" creationId="{240ED3AE-6D42-C508-198A-DBDFA9CBA642}"/>
          </ac:cxnSpMkLst>
        </pc:cxnChg>
        <pc:cxnChg chg="del">
          <ac:chgData name="Arbell, Yael" userId="a5499065-c085-4ebf-8af7-2575a24ff6e5" providerId="ADAL" clId="{D9072EB0-75A2-4DE6-96DE-D522599E41AE}" dt="2022-07-03T21:02:01.495" v="182"/>
          <ac:cxnSpMkLst>
            <pc:docMk/>
            <pc:sldMk cId="1639982448" sldId="256"/>
            <ac:cxnSpMk id="52" creationId="{D28A9C89-B313-458F-9C85-515930A51A93}"/>
          </ac:cxnSpMkLst>
        </pc:cxnChg>
      </pc:sldChg>
      <pc:sldChg chg="del">
        <pc:chgData name="Arbell, Yael" userId="a5499065-c085-4ebf-8af7-2575a24ff6e5" providerId="ADAL" clId="{D9072EB0-75A2-4DE6-96DE-D522599E41AE}" dt="2022-07-03T19:21:48.023" v="132" actId="47"/>
        <pc:sldMkLst>
          <pc:docMk/>
          <pc:sldMk cId="1427511766" sldId="258"/>
        </pc:sldMkLst>
      </pc:sldChg>
      <pc:sldChg chg="del">
        <pc:chgData name="Arbell, Yael" userId="a5499065-c085-4ebf-8af7-2575a24ff6e5" providerId="ADAL" clId="{D9072EB0-75A2-4DE6-96DE-D522599E41AE}" dt="2022-07-03T19:21:53.083" v="133" actId="47"/>
        <pc:sldMkLst>
          <pc:docMk/>
          <pc:sldMk cId="2257034106" sldId="260"/>
        </pc:sldMkLst>
      </pc:sldChg>
      <pc:sldChg chg="addSp delSp modSp add del mod setBg">
        <pc:chgData name="Arbell, Yael" userId="a5499065-c085-4ebf-8af7-2575a24ff6e5" providerId="ADAL" clId="{D9072EB0-75A2-4DE6-96DE-D522599E41AE}" dt="2022-07-04T16:55:11.876" v="1340" actId="1076"/>
        <pc:sldMkLst>
          <pc:docMk/>
          <pc:sldMk cId="2658996632" sldId="260"/>
        </pc:sldMkLst>
        <pc:spChg chg="mod">
          <ac:chgData name="Arbell, Yael" userId="a5499065-c085-4ebf-8af7-2575a24ff6e5" providerId="ADAL" clId="{D9072EB0-75A2-4DE6-96DE-D522599E41AE}" dt="2022-07-04T16:47:16.518" v="1238" actId="6549"/>
          <ac:spMkLst>
            <pc:docMk/>
            <pc:sldMk cId="2658996632" sldId="260"/>
            <ac:spMk id="4" creationId="{1551DDDC-7F91-40CB-9582-1495BCEC22EC}"/>
          </ac:spMkLst>
        </pc:spChg>
        <pc:spChg chg="add del">
          <ac:chgData name="Arbell, Yael" userId="a5499065-c085-4ebf-8af7-2575a24ff6e5" providerId="ADAL" clId="{D9072EB0-75A2-4DE6-96DE-D522599E41AE}" dt="2022-07-04T16:46:55.028" v="1220" actId="478"/>
          <ac:spMkLst>
            <pc:docMk/>
            <pc:sldMk cId="2658996632" sldId="260"/>
            <ac:spMk id="7" creationId="{380A10CD-D790-4AD5-9278-3820E5A18A17}"/>
          </ac:spMkLst>
        </pc:spChg>
        <pc:spChg chg="mod">
          <ac:chgData name="Arbell, Yael" userId="a5499065-c085-4ebf-8af7-2575a24ff6e5" providerId="ADAL" clId="{D9072EB0-75A2-4DE6-96DE-D522599E41AE}" dt="2022-07-04T16:54:53.225" v="1338" actId="1076"/>
          <ac:spMkLst>
            <pc:docMk/>
            <pc:sldMk cId="2658996632" sldId="260"/>
            <ac:spMk id="8" creationId="{D563827F-3DF6-46FD-9771-1E16F37725A8}"/>
          </ac:spMkLst>
        </pc:spChg>
        <pc:graphicFrameChg chg="mod">
          <ac:chgData name="Arbell, Yael" userId="a5499065-c085-4ebf-8af7-2575a24ff6e5" providerId="ADAL" clId="{D9072EB0-75A2-4DE6-96DE-D522599E41AE}" dt="2022-07-04T16:54:48.624" v="1337" actId="1076"/>
          <ac:graphicFrameMkLst>
            <pc:docMk/>
            <pc:sldMk cId="2658996632" sldId="260"/>
            <ac:graphicFrameMk id="6" creationId="{61C84804-B7C6-437F-9D58-CB89A1A94418}"/>
          </ac:graphicFrameMkLst>
        </pc:graphicFrameChg>
        <pc:graphicFrameChg chg="add mod">
          <ac:chgData name="Arbell, Yael" userId="a5499065-c085-4ebf-8af7-2575a24ff6e5" providerId="ADAL" clId="{D9072EB0-75A2-4DE6-96DE-D522599E41AE}" dt="2022-07-04T16:55:11.876" v="1340" actId="1076"/>
          <ac:graphicFrameMkLst>
            <pc:docMk/>
            <pc:sldMk cId="2658996632" sldId="260"/>
            <ac:graphicFrameMk id="9" creationId="{094BE91E-ECC6-8303-E049-BE1DC366B5E2}"/>
          </ac:graphicFrameMkLst>
        </pc:graphicFrameChg>
        <pc:cxnChg chg="mod">
          <ac:chgData name="Arbell, Yael" userId="a5499065-c085-4ebf-8af7-2575a24ff6e5" providerId="ADAL" clId="{D9072EB0-75A2-4DE6-96DE-D522599E41AE}" dt="2022-07-04T16:54:58.499" v="1339" actId="1076"/>
          <ac:cxnSpMkLst>
            <pc:docMk/>
            <pc:sldMk cId="2658996632" sldId="260"/>
            <ac:cxnSpMk id="10" creationId="{396D6ED1-D855-4E3A-9D9D-FB9F31C625CA}"/>
          </ac:cxnSpMkLst>
        </pc:cxnChg>
      </pc:sldChg>
      <pc:sldChg chg="ord">
        <pc:chgData name="Arbell, Yael" userId="a5499065-c085-4ebf-8af7-2575a24ff6e5" providerId="ADAL" clId="{D9072EB0-75A2-4DE6-96DE-D522599E41AE}" dt="2022-07-03T19:20:26.577" v="66"/>
        <pc:sldMkLst>
          <pc:docMk/>
          <pc:sldMk cId="2207950256" sldId="262"/>
        </pc:sldMkLst>
      </pc:sldChg>
      <pc:sldChg chg="del">
        <pc:chgData name="Arbell, Yael" userId="a5499065-c085-4ebf-8af7-2575a24ff6e5" providerId="ADAL" clId="{D9072EB0-75A2-4DE6-96DE-D522599E41AE}" dt="2022-07-03T19:21:48.023" v="132" actId="47"/>
        <pc:sldMkLst>
          <pc:docMk/>
          <pc:sldMk cId="2714500782" sldId="263"/>
        </pc:sldMkLst>
      </pc:sldChg>
      <pc:sldChg chg="del">
        <pc:chgData name="Arbell, Yael" userId="a5499065-c085-4ebf-8af7-2575a24ff6e5" providerId="ADAL" clId="{D9072EB0-75A2-4DE6-96DE-D522599E41AE}" dt="2022-07-03T19:21:48.023" v="132" actId="47"/>
        <pc:sldMkLst>
          <pc:docMk/>
          <pc:sldMk cId="3085126133" sldId="265"/>
        </pc:sldMkLst>
      </pc:sldChg>
      <pc:sldChg chg="del">
        <pc:chgData name="Arbell, Yael" userId="a5499065-c085-4ebf-8af7-2575a24ff6e5" providerId="ADAL" clId="{D9072EB0-75A2-4DE6-96DE-D522599E41AE}" dt="2022-07-03T19:21:48.023" v="132" actId="47"/>
        <pc:sldMkLst>
          <pc:docMk/>
          <pc:sldMk cId="3245037359" sldId="267"/>
        </pc:sldMkLst>
      </pc:sldChg>
      <pc:sldChg chg="del">
        <pc:chgData name="Arbell, Yael" userId="a5499065-c085-4ebf-8af7-2575a24ff6e5" providerId="ADAL" clId="{D9072EB0-75A2-4DE6-96DE-D522599E41AE}" dt="2022-07-03T19:21:48.023" v="132" actId="47"/>
        <pc:sldMkLst>
          <pc:docMk/>
          <pc:sldMk cId="964311927" sldId="269"/>
        </pc:sldMkLst>
      </pc:sldChg>
      <pc:sldChg chg="del">
        <pc:chgData name="Arbell, Yael" userId="a5499065-c085-4ebf-8af7-2575a24ff6e5" providerId="ADAL" clId="{D9072EB0-75A2-4DE6-96DE-D522599E41AE}" dt="2022-07-03T19:21:48.023" v="132" actId="47"/>
        <pc:sldMkLst>
          <pc:docMk/>
          <pc:sldMk cId="790678646" sldId="270"/>
        </pc:sldMkLst>
      </pc:sldChg>
      <pc:sldChg chg="modSp mod">
        <pc:chgData name="Arbell, Yael" userId="a5499065-c085-4ebf-8af7-2575a24ff6e5" providerId="ADAL" clId="{D9072EB0-75A2-4DE6-96DE-D522599E41AE}" dt="2022-07-04T16:04:33.106" v="486" actId="20577"/>
        <pc:sldMkLst>
          <pc:docMk/>
          <pc:sldMk cId="302271892" sldId="274"/>
        </pc:sldMkLst>
        <pc:spChg chg="mod">
          <ac:chgData name="Arbell, Yael" userId="a5499065-c085-4ebf-8af7-2575a24ff6e5" providerId="ADAL" clId="{D9072EB0-75A2-4DE6-96DE-D522599E41AE}" dt="2022-07-04T16:04:33.106" v="486" actId="20577"/>
          <ac:spMkLst>
            <pc:docMk/>
            <pc:sldMk cId="302271892" sldId="274"/>
            <ac:spMk id="3" creationId="{1BAB554C-87BA-F5E8-D127-78C3191089FD}"/>
          </ac:spMkLst>
        </pc:spChg>
      </pc:sldChg>
      <pc:sldChg chg="addSp delSp modSp mod">
        <pc:chgData name="Arbell, Yael" userId="a5499065-c085-4ebf-8af7-2575a24ff6e5" providerId="ADAL" clId="{D9072EB0-75A2-4DE6-96DE-D522599E41AE}" dt="2022-07-04T16:03:58.936" v="453" actId="1036"/>
        <pc:sldMkLst>
          <pc:docMk/>
          <pc:sldMk cId="4132182945" sldId="278"/>
        </pc:sldMkLst>
        <pc:spChg chg="mod">
          <ac:chgData name="Arbell, Yael" userId="a5499065-c085-4ebf-8af7-2575a24ff6e5" providerId="ADAL" clId="{D9072EB0-75A2-4DE6-96DE-D522599E41AE}" dt="2022-07-04T16:03:58.936" v="453" actId="1036"/>
          <ac:spMkLst>
            <pc:docMk/>
            <pc:sldMk cId="4132182945" sldId="278"/>
            <ac:spMk id="2" creationId="{9CB5D637-396A-4982-9B41-B7A866C4D9DC}"/>
          </ac:spMkLst>
        </pc:spChg>
        <pc:spChg chg="mod">
          <ac:chgData name="Arbell, Yael" userId="a5499065-c085-4ebf-8af7-2575a24ff6e5" providerId="ADAL" clId="{D9072EB0-75A2-4DE6-96DE-D522599E41AE}" dt="2022-07-04T16:03:58.936" v="453" actId="1036"/>
          <ac:spMkLst>
            <pc:docMk/>
            <pc:sldMk cId="4132182945" sldId="278"/>
            <ac:spMk id="3" creationId="{7EB4FB1B-672F-4B2B-BDFC-EDEDC582A198}"/>
          </ac:spMkLst>
        </pc:spChg>
        <pc:spChg chg="add del">
          <ac:chgData name="Arbell, Yael" userId="a5499065-c085-4ebf-8af7-2575a24ff6e5" providerId="ADAL" clId="{D9072EB0-75A2-4DE6-96DE-D522599E41AE}" dt="2022-07-03T21:01:50.131" v="180" actId="22"/>
          <ac:spMkLst>
            <pc:docMk/>
            <pc:sldMk cId="4132182945" sldId="278"/>
            <ac:spMk id="9" creationId="{3A9A0263-1711-66D2-4400-62645DB39B61}"/>
          </ac:spMkLst>
        </pc:spChg>
      </pc:sldChg>
      <pc:sldChg chg="del">
        <pc:chgData name="Arbell, Yael" userId="a5499065-c085-4ebf-8af7-2575a24ff6e5" providerId="ADAL" clId="{D9072EB0-75A2-4DE6-96DE-D522599E41AE}" dt="2022-07-03T19:21:48.023" v="132" actId="47"/>
        <pc:sldMkLst>
          <pc:docMk/>
          <pc:sldMk cId="4123244452" sldId="279"/>
        </pc:sldMkLst>
      </pc:sldChg>
      <pc:sldChg chg="modSp mod">
        <pc:chgData name="Arbell, Yael" userId="a5499065-c085-4ebf-8af7-2575a24ff6e5" providerId="ADAL" clId="{D9072EB0-75A2-4DE6-96DE-D522599E41AE}" dt="2022-07-04T16:53:40.062" v="1299" actId="20577"/>
        <pc:sldMkLst>
          <pc:docMk/>
          <pc:sldMk cId="148742749" sldId="284"/>
        </pc:sldMkLst>
        <pc:spChg chg="mod">
          <ac:chgData name="Arbell, Yael" userId="a5499065-c085-4ebf-8af7-2575a24ff6e5" providerId="ADAL" clId="{D9072EB0-75A2-4DE6-96DE-D522599E41AE}" dt="2022-07-04T16:53:40.062" v="1299" actId="20577"/>
          <ac:spMkLst>
            <pc:docMk/>
            <pc:sldMk cId="148742749" sldId="284"/>
            <ac:spMk id="3" creationId="{1BAB554C-87BA-F5E8-D127-78C3191089FD}"/>
          </ac:spMkLst>
        </pc:spChg>
      </pc:sldChg>
      <pc:sldChg chg="modSp mod">
        <pc:chgData name="Arbell, Yael" userId="a5499065-c085-4ebf-8af7-2575a24ff6e5" providerId="ADAL" clId="{D9072EB0-75A2-4DE6-96DE-D522599E41AE}" dt="2022-07-04T16:54:10.331" v="1336" actId="20577"/>
        <pc:sldMkLst>
          <pc:docMk/>
          <pc:sldMk cId="3828736233" sldId="285"/>
        </pc:sldMkLst>
        <pc:spChg chg="mod">
          <ac:chgData name="Arbell, Yael" userId="a5499065-c085-4ebf-8af7-2575a24ff6e5" providerId="ADAL" clId="{D9072EB0-75A2-4DE6-96DE-D522599E41AE}" dt="2022-07-04T16:54:10.331" v="1336" actId="20577"/>
          <ac:spMkLst>
            <pc:docMk/>
            <pc:sldMk cId="3828736233" sldId="285"/>
            <ac:spMk id="3" creationId="{1BAB554C-87BA-F5E8-D127-78C3191089FD}"/>
          </ac:spMkLst>
        </pc:spChg>
      </pc:sldChg>
      <pc:sldChg chg="modSp mod">
        <pc:chgData name="Arbell, Yael" userId="a5499065-c085-4ebf-8af7-2575a24ff6e5" providerId="ADAL" clId="{D9072EB0-75A2-4DE6-96DE-D522599E41AE}" dt="2022-07-03T19:20:41.803" v="97" actId="20577"/>
        <pc:sldMkLst>
          <pc:docMk/>
          <pc:sldMk cId="1249101489" sldId="286"/>
        </pc:sldMkLst>
        <pc:spChg chg="mod">
          <ac:chgData name="Arbell, Yael" userId="a5499065-c085-4ebf-8af7-2575a24ff6e5" providerId="ADAL" clId="{D9072EB0-75A2-4DE6-96DE-D522599E41AE}" dt="2022-07-03T19:20:41.803" v="97" actId="20577"/>
          <ac:spMkLst>
            <pc:docMk/>
            <pc:sldMk cId="1249101489" sldId="286"/>
            <ac:spMk id="3" creationId="{1BAB554C-87BA-F5E8-D127-78C3191089FD}"/>
          </ac:spMkLst>
        </pc:spChg>
      </pc:sldChg>
      <pc:sldChg chg="modSp mod">
        <pc:chgData name="Arbell, Yael" userId="a5499065-c085-4ebf-8af7-2575a24ff6e5" providerId="ADAL" clId="{D9072EB0-75A2-4DE6-96DE-D522599E41AE}" dt="2022-07-04T16:20:44.925" v="489" actId="14100"/>
        <pc:sldMkLst>
          <pc:docMk/>
          <pc:sldMk cId="1772584994" sldId="288"/>
        </pc:sldMkLst>
        <pc:spChg chg="mod">
          <ac:chgData name="Arbell, Yael" userId="a5499065-c085-4ebf-8af7-2575a24ff6e5" providerId="ADAL" clId="{D9072EB0-75A2-4DE6-96DE-D522599E41AE}" dt="2022-07-04T16:20:44.925" v="489" actId="14100"/>
          <ac:spMkLst>
            <pc:docMk/>
            <pc:sldMk cId="1772584994" sldId="288"/>
            <ac:spMk id="8" creationId="{4155AFB9-EF21-47BD-4191-D587E1F3BF67}"/>
          </ac:spMkLst>
        </pc:spChg>
      </pc:sldChg>
      <pc:sldChg chg="del">
        <pc:chgData name="Arbell, Yael" userId="a5499065-c085-4ebf-8af7-2575a24ff6e5" providerId="ADAL" clId="{D9072EB0-75A2-4DE6-96DE-D522599E41AE}" dt="2022-07-03T19:21:27.045" v="131" actId="47"/>
        <pc:sldMkLst>
          <pc:docMk/>
          <pc:sldMk cId="1984955279" sldId="291"/>
        </pc:sldMkLst>
      </pc:sldChg>
      <pc:sldChg chg="modSp mod ord">
        <pc:chgData name="Arbell, Yael" userId="a5499065-c085-4ebf-8af7-2575a24ff6e5" providerId="ADAL" clId="{D9072EB0-75A2-4DE6-96DE-D522599E41AE}" dt="2022-07-05T12:52:20.619" v="1423" actId="27636"/>
        <pc:sldMkLst>
          <pc:docMk/>
          <pc:sldMk cId="3113136452" sldId="292"/>
        </pc:sldMkLst>
        <pc:spChg chg="mod">
          <ac:chgData name="Arbell, Yael" userId="a5499065-c085-4ebf-8af7-2575a24ff6e5" providerId="ADAL" clId="{D9072EB0-75A2-4DE6-96DE-D522599E41AE}" dt="2022-07-05T12:52:20.619" v="1423" actId="27636"/>
          <ac:spMkLst>
            <pc:docMk/>
            <pc:sldMk cId="3113136452" sldId="292"/>
            <ac:spMk id="3" creationId="{3E188016-BF2A-CA6E-04D4-092EDAC8C8EB}"/>
          </ac:spMkLst>
        </pc:spChg>
      </pc:sldChg>
      <pc:sldChg chg="addSp delSp modSp mod ord setBg">
        <pc:chgData name="Arbell, Yael" userId="a5499065-c085-4ebf-8af7-2575a24ff6e5" providerId="ADAL" clId="{D9072EB0-75A2-4DE6-96DE-D522599E41AE}" dt="2022-07-04T16:23:50.596" v="547" actId="5793"/>
        <pc:sldMkLst>
          <pc:docMk/>
          <pc:sldMk cId="4038441477" sldId="294"/>
        </pc:sldMkLst>
        <pc:spChg chg="mod">
          <ac:chgData name="Arbell, Yael" userId="a5499065-c085-4ebf-8af7-2575a24ff6e5" providerId="ADAL" clId="{D9072EB0-75A2-4DE6-96DE-D522599E41AE}" dt="2022-07-04T16:23:00.956" v="544" actId="26606"/>
          <ac:spMkLst>
            <pc:docMk/>
            <pc:sldMk cId="4038441477" sldId="294"/>
            <ac:spMk id="2" creationId="{CA9FC67C-827F-3DC0-7502-FB6E54E4013E}"/>
          </ac:spMkLst>
        </pc:spChg>
        <pc:spChg chg="mod">
          <ac:chgData name="Arbell, Yael" userId="a5499065-c085-4ebf-8af7-2575a24ff6e5" providerId="ADAL" clId="{D9072EB0-75A2-4DE6-96DE-D522599E41AE}" dt="2022-07-04T16:23:50.596" v="547" actId="5793"/>
          <ac:spMkLst>
            <pc:docMk/>
            <pc:sldMk cId="4038441477" sldId="294"/>
            <ac:spMk id="3" creationId="{90D2C0A3-4093-7B4C-1213-B2C2F18A5077}"/>
          </ac:spMkLst>
        </pc:spChg>
        <pc:spChg chg="del mod">
          <ac:chgData name="Arbell, Yael" userId="a5499065-c085-4ebf-8af7-2575a24ff6e5" providerId="ADAL" clId="{D9072EB0-75A2-4DE6-96DE-D522599E41AE}" dt="2022-07-04T16:22:32.552" v="531" actId="478"/>
          <ac:spMkLst>
            <pc:docMk/>
            <pc:sldMk cId="4038441477" sldId="294"/>
            <ac:spMk id="4" creationId="{DE0484BF-A2A9-355A-A45F-FCBF61BE8463}"/>
          </ac:spMkLst>
        </pc:spChg>
        <pc:spChg chg="add">
          <ac:chgData name="Arbell, Yael" userId="a5499065-c085-4ebf-8af7-2575a24ff6e5" providerId="ADAL" clId="{D9072EB0-75A2-4DE6-96DE-D522599E41AE}" dt="2022-07-04T16:23:00.956" v="544" actId="26606"/>
          <ac:spMkLst>
            <pc:docMk/>
            <pc:sldMk cId="4038441477" sldId="294"/>
            <ac:spMk id="7" creationId="{04812C46-200A-4DEB-A05E-3ED6C68C2387}"/>
          </ac:spMkLst>
        </pc:spChg>
        <pc:spChg chg="add">
          <ac:chgData name="Arbell, Yael" userId="a5499065-c085-4ebf-8af7-2575a24ff6e5" providerId="ADAL" clId="{D9072EB0-75A2-4DE6-96DE-D522599E41AE}" dt="2022-07-04T16:23:00.956" v="544" actId="26606"/>
          <ac:spMkLst>
            <pc:docMk/>
            <pc:sldMk cId="4038441477" sldId="294"/>
            <ac:spMk id="8" creationId="{D1EA859B-E555-4109-94F3-6700E046E008}"/>
          </ac:spMkLst>
        </pc:spChg>
        <pc:spChg chg="add del">
          <ac:chgData name="Arbell, Yael" userId="a5499065-c085-4ebf-8af7-2575a24ff6e5" providerId="ADAL" clId="{D9072EB0-75A2-4DE6-96DE-D522599E41AE}" dt="2022-07-04T16:22:44.160" v="535" actId="26606"/>
          <ac:spMkLst>
            <pc:docMk/>
            <pc:sldMk cId="4038441477" sldId="294"/>
            <ac:spMk id="10" creationId="{F13C74B1-5B17-4795-BED0-7140497B445A}"/>
          </ac:spMkLst>
        </pc:spChg>
        <pc:spChg chg="add del">
          <ac:chgData name="Arbell, Yael" userId="a5499065-c085-4ebf-8af7-2575a24ff6e5" providerId="ADAL" clId="{D9072EB0-75A2-4DE6-96DE-D522599E41AE}" dt="2022-07-04T16:22:44.160" v="535" actId="26606"/>
          <ac:spMkLst>
            <pc:docMk/>
            <pc:sldMk cId="4038441477" sldId="294"/>
            <ac:spMk id="12" creationId="{D4974D33-8DC5-464E-8C6D-BE58F0669C17}"/>
          </ac:spMkLst>
        </pc:spChg>
        <pc:spChg chg="add del">
          <ac:chgData name="Arbell, Yael" userId="a5499065-c085-4ebf-8af7-2575a24ff6e5" providerId="ADAL" clId="{D9072EB0-75A2-4DE6-96DE-D522599E41AE}" dt="2022-07-04T16:22:53.634" v="539" actId="26606"/>
          <ac:spMkLst>
            <pc:docMk/>
            <pc:sldMk cId="4038441477" sldId="294"/>
            <ac:spMk id="14" creationId="{04812C46-200A-4DEB-A05E-3ED6C68C2387}"/>
          </ac:spMkLst>
        </pc:spChg>
        <pc:spChg chg="add del">
          <ac:chgData name="Arbell, Yael" userId="a5499065-c085-4ebf-8af7-2575a24ff6e5" providerId="ADAL" clId="{D9072EB0-75A2-4DE6-96DE-D522599E41AE}" dt="2022-07-04T16:22:53.634" v="539" actId="26606"/>
          <ac:spMkLst>
            <pc:docMk/>
            <pc:sldMk cId="4038441477" sldId="294"/>
            <ac:spMk id="15" creationId="{D1EA859B-E555-4109-94F3-6700E046E008}"/>
          </ac:spMkLst>
        </pc:spChg>
        <pc:picChg chg="add del mod ord">
          <ac:chgData name="Arbell, Yael" userId="a5499065-c085-4ebf-8af7-2575a24ff6e5" providerId="ADAL" clId="{D9072EB0-75A2-4DE6-96DE-D522599E41AE}" dt="2022-07-04T16:23:35.043" v="546" actId="1076"/>
          <ac:picMkLst>
            <pc:docMk/>
            <pc:sldMk cId="4038441477" sldId="294"/>
            <ac:picMk id="5" creationId="{FCA44D27-46F2-FEC9-6CAD-598CAE501A2F}"/>
          </ac:picMkLst>
        </pc:picChg>
      </pc:sldChg>
      <pc:sldChg chg="addSp delSp modSp new mod ord modClrScheme chgLayout">
        <pc:chgData name="Arbell, Yael" userId="a5499065-c085-4ebf-8af7-2575a24ff6e5" providerId="ADAL" clId="{D9072EB0-75A2-4DE6-96DE-D522599E41AE}" dt="2022-07-05T12:50:56.513" v="1391" actId="20577"/>
        <pc:sldMkLst>
          <pc:docMk/>
          <pc:sldMk cId="2856175307" sldId="295"/>
        </pc:sldMkLst>
        <pc:spChg chg="add mod">
          <ac:chgData name="Arbell, Yael" userId="a5499065-c085-4ebf-8af7-2575a24ff6e5" providerId="ADAL" clId="{D9072EB0-75A2-4DE6-96DE-D522599E41AE}" dt="2022-07-04T16:30:51.061" v="699" actId="20577"/>
          <ac:spMkLst>
            <pc:docMk/>
            <pc:sldMk cId="2856175307" sldId="295"/>
            <ac:spMk id="3" creationId="{FCA5D634-72E1-C03C-C5B2-4B474A44114A}"/>
          </ac:spMkLst>
        </pc:spChg>
        <pc:spChg chg="add mod">
          <ac:chgData name="Arbell, Yael" userId="a5499065-c085-4ebf-8af7-2575a24ff6e5" providerId="ADAL" clId="{D9072EB0-75A2-4DE6-96DE-D522599E41AE}" dt="2022-07-05T12:50:56.513" v="1391" actId="20577"/>
          <ac:spMkLst>
            <pc:docMk/>
            <pc:sldMk cId="2856175307" sldId="295"/>
            <ac:spMk id="5" creationId="{C624C066-8FC7-529A-BCA2-2DD12411619C}"/>
          </ac:spMkLst>
        </pc:spChg>
        <pc:spChg chg="add mod ord">
          <ac:chgData name="Arbell, Yael" userId="a5499065-c085-4ebf-8af7-2575a24ff6e5" providerId="ADAL" clId="{D9072EB0-75A2-4DE6-96DE-D522599E41AE}" dt="2022-07-04T16:29:27.753" v="650" actId="20577"/>
          <ac:spMkLst>
            <pc:docMk/>
            <pc:sldMk cId="2856175307" sldId="295"/>
            <ac:spMk id="6" creationId="{D67ED4C9-2A3E-E670-BBA6-921FFD079190}"/>
          </ac:spMkLst>
        </pc:spChg>
        <pc:spChg chg="add del mod ord">
          <ac:chgData name="Arbell, Yael" userId="a5499065-c085-4ebf-8af7-2575a24ff6e5" providerId="ADAL" clId="{D9072EB0-75A2-4DE6-96DE-D522599E41AE}" dt="2022-07-04T16:24:56.042" v="565" actId="478"/>
          <ac:spMkLst>
            <pc:docMk/>
            <pc:sldMk cId="2856175307" sldId="295"/>
            <ac:spMk id="7" creationId="{530B8F9B-100F-43BC-8818-0E4197D0D5CD}"/>
          </ac:spMkLst>
        </pc:spChg>
        <pc:spChg chg="add del mod ord">
          <ac:chgData name="Arbell, Yael" userId="a5499065-c085-4ebf-8af7-2575a24ff6e5" providerId="ADAL" clId="{D9072EB0-75A2-4DE6-96DE-D522599E41AE}" dt="2022-07-04T16:24:42.024" v="562" actId="478"/>
          <ac:spMkLst>
            <pc:docMk/>
            <pc:sldMk cId="2856175307" sldId="295"/>
            <ac:spMk id="8" creationId="{F20C7D1C-62EE-8077-D466-51EDF948298C}"/>
          </ac:spMkLst>
        </pc:spChg>
        <pc:spChg chg="add mod">
          <ac:chgData name="Arbell, Yael" userId="a5499065-c085-4ebf-8af7-2575a24ff6e5" providerId="ADAL" clId="{D9072EB0-75A2-4DE6-96DE-D522599E41AE}" dt="2022-07-04T16:30:55.007" v="709" actId="20577"/>
          <ac:spMkLst>
            <pc:docMk/>
            <pc:sldMk cId="2856175307" sldId="295"/>
            <ac:spMk id="9" creationId="{54AA2C55-F9F9-A793-9143-F99F5159E912}"/>
          </ac:spMkLst>
        </pc:spChg>
        <pc:spChg chg="add mod">
          <ac:chgData name="Arbell, Yael" userId="a5499065-c085-4ebf-8af7-2575a24ff6e5" providerId="ADAL" clId="{D9072EB0-75A2-4DE6-96DE-D522599E41AE}" dt="2022-07-04T16:34:35.583" v="744" actId="20577"/>
          <ac:spMkLst>
            <pc:docMk/>
            <pc:sldMk cId="2856175307" sldId="295"/>
            <ac:spMk id="11" creationId="{87A65C1F-E0A2-3449-C2B8-BE851158E6E0}"/>
          </ac:spMkLst>
        </pc:spChg>
      </pc:sldChg>
      <pc:sldChg chg="addSp delSp modSp new mod setBg">
        <pc:chgData name="Arbell, Yael" userId="a5499065-c085-4ebf-8af7-2575a24ff6e5" providerId="ADAL" clId="{D9072EB0-75A2-4DE6-96DE-D522599E41AE}" dt="2022-07-04T20:30:44.243" v="1384" actId="1076"/>
        <pc:sldMkLst>
          <pc:docMk/>
          <pc:sldMk cId="888643079" sldId="296"/>
        </pc:sldMkLst>
        <pc:spChg chg="mod">
          <ac:chgData name="Arbell, Yael" userId="a5499065-c085-4ebf-8af7-2575a24ff6e5" providerId="ADAL" clId="{D9072EB0-75A2-4DE6-96DE-D522599E41AE}" dt="2022-07-04T16:41:27.275" v="1037" actId="14100"/>
          <ac:spMkLst>
            <pc:docMk/>
            <pc:sldMk cId="888643079" sldId="296"/>
            <ac:spMk id="2" creationId="{EBF65F84-1380-6879-A577-325B876C68AD}"/>
          </ac:spMkLst>
        </pc:spChg>
        <pc:spChg chg="mod">
          <ac:chgData name="Arbell, Yael" userId="a5499065-c085-4ebf-8af7-2575a24ff6e5" providerId="ADAL" clId="{D9072EB0-75A2-4DE6-96DE-D522599E41AE}" dt="2022-07-04T20:30:31.808" v="1383" actId="20577"/>
          <ac:spMkLst>
            <pc:docMk/>
            <pc:sldMk cId="888643079" sldId="296"/>
            <ac:spMk id="3" creationId="{B5AA2086-9B1B-0F3C-508C-D3A62529EE60}"/>
          </ac:spMkLst>
        </pc:spChg>
        <pc:spChg chg="del">
          <ac:chgData name="Arbell, Yael" userId="a5499065-c085-4ebf-8af7-2575a24ff6e5" providerId="ADAL" clId="{D9072EB0-75A2-4DE6-96DE-D522599E41AE}" dt="2022-07-04T16:41:05.715" v="1033" actId="478"/>
          <ac:spMkLst>
            <pc:docMk/>
            <pc:sldMk cId="888643079" sldId="296"/>
            <ac:spMk id="4" creationId="{395D5610-FAF0-E36A-D8F0-8EB70C64F844}"/>
          </ac:spMkLst>
        </pc:spChg>
        <pc:spChg chg="add">
          <ac:chgData name="Arbell, Yael" userId="a5499065-c085-4ebf-8af7-2575a24ff6e5" providerId="ADAL" clId="{D9072EB0-75A2-4DE6-96DE-D522599E41AE}" dt="2022-07-04T16:41:10.451" v="1035" actId="26606"/>
          <ac:spMkLst>
            <pc:docMk/>
            <pc:sldMk cId="888643079" sldId="296"/>
            <ac:spMk id="10" creationId="{04812C46-200A-4DEB-A05E-3ED6C68C2387}"/>
          </ac:spMkLst>
        </pc:spChg>
        <pc:spChg chg="add">
          <ac:chgData name="Arbell, Yael" userId="a5499065-c085-4ebf-8af7-2575a24ff6e5" providerId="ADAL" clId="{D9072EB0-75A2-4DE6-96DE-D522599E41AE}" dt="2022-07-04T16:41:10.451" v="1035" actId="26606"/>
          <ac:spMkLst>
            <pc:docMk/>
            <pc:sldMk cId="888643079" sldId="296"/>
            <ac:spMk id="12" creationId="{D1EA859B-E555-4109-94F3-6700E046E008}"/>
          </ac:spMkLst>
        </pc:spChg>
        <pc:picChg chg="add mod ord">
          <ac:chgData name="Arbell, Yael" userId="a5499065-c085-4ebf-8af7-2575a24ff6e5" providerId="ADAL" clId="{D9072EB0-75A2-4DE6-96DE-D522599E41AE}" dt="2022-07-04T20:30:44.243" v="1384" actId="1076"/>
          <ac:picMkLst>
            <pc:docMk/>
            <pc:sldMk cId="888643079" sldId="296"/>
            <ac:picMk id="5" creationId="{BFF781F2-7039-A444-70A8-F01318BFABAD}"/>
          </ac:picMkLst>
        </pc:picChg>
      </pc:sldChg>
      <pc:sldChg chg="addSp delSp modSp new mod">
        <pc:chgData name="Arbell, Yael" userId="a5499065-c085-4ebf-8af7-2575a24ff6e5" providerId="ADAL" clId="{D9072EB0-75A2-4DE6-96DE-D522599E41AE}" dt="2022-07-04T16:50:50.685" v="1272"/>
        <pc:sldMkLst>
          <pc:docMk/>
          <pc:sldMk cId="626299623" sldId="297"/>
        </pc:sldMkLst>
        <pc:spChg chg="mod">
          <ac:chgData name="Arbell, Yael" userId="a5499065-c085-4ebf-8af7-2575a24ff6e5" providerId="ADAL" clId="{D9072EB0-75A2-4DE6-96DE-D522599E41AE}" dt="2022-07-04T16:50:45.304" v="1271" actId="20577"/>
          <ac:spMkLst>
            <pc:docMk/>
            <pc:sldMk cId="626299623" sldId="297"/>
            <ac:spMk id="2" creationId="{F5ABFD45-30D3-EEFF-5554-CE73CC11FF0A}"/>
          </ac:spMkLst>
        </pc:spChg>
        <pc:spChg chg="del">
          <ac:chgData name="Arbell, Yael" userId="a5499065-c085-4ebf-8af7-2575a24ff6e5" providerId="ADAL" clId="{D9072EB0-75A2-4DE6-96DE-D522599E41AE}" dt="2022-07-04T16:43:04.457" v="1146" actId="478"/>
          <ac:spMkLst>
            <pc:docMk/>
            <pc:sldMk cId="626299623" sldId="297"/>
            <ac:spMk id="3" creationId="{79CE44EF-3EB6-251F-E0C1-B819F5542540}"/>
          </ac:spMkLst>
        </pc:spChg>
        <pc:spChg chg="del">
          <ac:chgData name="Arbell, Yael" userId="a5499065-c085-4ebf-8af7-2575a24ff6e5" providerId="ADAL" clId="{D9072EB0-75A2-4DE6-96DE-D522599E41AE}" dt="2022-07-04T16:43:02.070" v="1145" actId="478"/>
          <ac:spMkLst>
            <pc:docMk/>
            <pc:sldMk cId="626299623" sldId="297"/>
            <ac:spMk id="4" creationId="{1444ED37-5598-705D-316F-3C1BEDE50706}"/>
          </ac:spMkLst>
        </pc:spChg>
        <pc:graphicFrameChg chg="add mod">
          <ac:chgData name="Arbell, Yael" userId="a5499065-c085-4ebf-8af7-2575a24ff6e5" providerId="ADAL" clId="{D9072EB0-75A2-4DE6-96DE-D522599E41AE}" dt="2022-07-04T16:50:50.685" v="1272"/>
          <ac:graphicFrameMkLst>
            <pc:docMk/>
            <pc:sldMk cId="626299623" sldId="297"/>
            <ac:graphicFrameMk id="5" creationId="{3373049E-FE73-F17A-E9AD-80611CFB314C}"/>
          </ac:graphicFrameMkLst>
        </pc:graphicFrameChg>
        <pc:graphicFrameChg chg="add del mod">
          <ac:chgData name="Arbell, Yael" userId="a5499065-c085-4ebf-8af7-2575a24ff6e5" providerId="ADAL" clId="{D9072EB0-75A2-4DE6-96DE-D522599E41AE}" dt="2022-07-04T16:50:36.241" v="1254"/>
          <ac:graphicFrameMkLst>
            <pc:docMk/>
            <pc:sldMk cId="626299623" sldId="297"/>
            <ac:graphicFrameMk id="6" creationId="{43E048BE-375D-EF70-F6DD-982F042C6A73}"/>
          </ac:graphicFrameMkLst>
        </pc:graphicFrameChg>
      </pc:sldChg>
      <pc:sldChg chg="addSp delSp modSp new del mod setBg">
        <pc:chgData name="Arbell, Yael" userId="a5499065-c085-4ebf-8af7-2575a24ff6e5" providerId="ADAL" clId="{D9072EB0-75A2-4DE6-96DE-D522599E41AE}" dt="2022-07-04T16:48:31.664" v="1241" actId="47"/>
        <pc:sldMkLst>
          <pc:docMk/>
          <pc:sldMk cId="2566774760" sldId="298"/>
        </pc:sldMkLst>
        <pc:spChg chg="mod">
          <ac:chgData name="Arbell, Yael" userId="a5499065-c085-4ebf-8af7-2575a24ff6e5" providerId="ADAL" clId="{D9072EB0-75A2-4DE6-96DE-D522599E41AE}" dt="2022-07-04T16:46:26.367" v="1214" actId="20577"/>
          <ac:spMkLst>
            <pc:docMk/>
            <pc:sldMk cId="2566774760" sldId="298"/>
            <ac:spMk id="2" creationId="{0D5880B5-A342-DF36-A2A5-A28C13E93588}"/>
          </ac:spMkLst>
        </pc:spChg>
        <pc:spChg chg="del">
          <ac:chgData name="Arbell, Yael" userId="a5499065-c085-4ebf-8af7-2575a24ff6e5" providerId="ADAL" clId="{D9072EB0-75A2-4DE6-96DE-D522599E41AE}" dt="2022-07-04T16:45:20.973" v="1188" actId="478"/>
          <ac:spMkLst>
            <pc:docMk/>
            <pc:sldMk cId="2566774760" sldId="298"/>
            <ac:spMk id="3" creationId="{059CE425-2216-2F4F-C466-FA77EE4A867C}"/>
          </ac:spMkLst>
        </pc:spChg>
        <pc:spChg chg="add del">
          <ac:chgData name="Arbell, Yael" userId="a5499065-c085-4ebf-8af7-2575a24ff6e5" providerId="ADAL" clId="{D9072EB0-75A2-4DE6-96DE-D522599E41AE}" dt="2022-07-04T16:46:20.953" v="1194" actId="478"/>
          <ac:spMkLst>
            <pc:docMk/>
            <pc:sldMk cId="2566774760" sldId="298"/>
            <ac:spMk id="4" creationId="{06C3A89C-F732-4A83-8AC8-604F9B20FCF8}"/>
          </ac:spMkLst>
        </pc:spChg>
        <pc:spChg chg="add del">
          <ac:chgData name="Arbell, Yael" userId="a5499065-c085-4ebf-8af7-2575a24ff6e5" providerId="ADAL" clId="{D9072EB0-75A2-4DE6-96DE-D522599E41AE}" dt="2022-07-04T16:45:41.732" v="1192" actId="26606"/>
          <ac:spMkLst>
            <pc:docMk/>
            <pc:sldMk cId="2566774760" sldId="298"/>
            <ac:spMk id="11" creationId="{6C4028FD-8BAA-4A19-BFDE-594D991B7552}"/>
          </ac:spMkLst>
        </pc:spChg>
        <pc:graphicFrameChg chg="add del mod">
          <ac:chgData name="Arbell, Yael" userId="a5499065-c085-4ebf-8af7-2575a24ff6e5" providerId="ADAL" clId="{D9072EB0-75A2-4DE6-96DE-D522599E41AE}" dt="2022-07-04T16:45:53.392" v="1193" actId="1076"/>
          <ac:graphicFrameMkLst>
            <pc:docMk/>
            <pc:sldMk cId="2566774760" sldId="298"/>
            <ac:graphicFrameMk id="5" creationId="{A341E2D5-FAF2-9A47-4722-3A753CC7A530}"/>
          </ac:graphicFrameMkLst>
        </pc:graphicFrameChg>
        <pc:graphicFrameChg chg="add del">
          <ac:chgData name="Arbell, Yael" userId="a5499065-c085-4ebf-8af7-2575a24ff6e5" providerId="ADAL" clId="{D9072EB0-75A2-4DE6-96DE-D522599E41AE}" dt="2022-07-04T16:45:41.732" v="1192" actId="26606"/>
          <ac:graphicFrameMkLst>
            <pc:docMk/>
            <pc:sldMk cId="2566774760" sldId="298"/>
            <ac:graphicFrameMk id="8" creationId="{A341E2D5-FAF2-9A47-4722-3A753CC7A53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oola\Dropbox\Yael\uni\PhD\writings\cohousing%20diversity\survey%20pie%20charts_fina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goola\Dropbox\Yael\uni\PhD\writings\cohousing%20diversity\two%20table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oola\AppData\Roaming\Microsoft\Excel\survey%20pie%20charts_final%20(version%201).xlsb"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ola\Dropbox\Yael\uni\PhD\writings\cohousing%20diversity\survey%20pie%20charts_final.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0" dirty="0"/>
              <a:t>Age of adult members </a:t>
            </a:r>
            <a:br>
              <a:rPr lang="en-GB" b="0" dirty="0"/>
            </a:br>
            <a:r>
              <a:rPr lang="en-GB" b="0" dirty="0"/>
              <a:t>(children not included)</a:t>
            </a:r>
          </a:p>
        </c:rich>
      </c:tx>
      <c:overlay val="0"/>
    </c:title>
    <c:autoTitleDeleted val="0"/>
    <c:plotArea>
      <c:layout/>
      <c:pieChart>
        <c:varyColors val="1"/>
        <c:ser>
          <c:idx val="0"/>
          <c:order val="0"/>
          <c:explosion val="1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גיליון1!$A$18:$A$24</c:f>
              <c:strCache>
                <c:ptCount val="7"/>
                <c:pt idx="0">
                  <c:v>18-24</c:v>
                </c:pt>
                <c:pt idx="1">
                  <c:v>25-34</c:v>
                </c:pt>
                <c:pt idx="2">
                  <c:v>34-44</c:v>
                </c:pt>
                <c:pt idx="3">
                  <c:v>45-54</c:v>
                </c:pt>
                <c:pt idx="4">
                  <c:v>55-64</c:v>
                </c:pt>
                <c:pt idx="5">
                  <c:v>65-75</c:v>
                </c:pt>
                <c:pt idx="6">
                  <c:v>75+</c:v>
                </c:pt>
              </c:strCache>
            </c:strRef>
          </c:cat>
          <c:val>
            <c:numRef>
              <c:f>גיליון1!$B$18:$B$24</c:f>
              <c:numCache>
                <c:formatCode>General</c:formatCode>
                <c:ptCount val="7"/>
                <c:pt idx="0">
                  <c:v>4</c:v>
                </c:pt>
                <c:pt idx="1">
                  <c:v>10</c:v>
                </c:pt>
                <c:pt idx="2">
                  <c:v>24</c:v>
                </c:pt>
                <c:pt idx="3">
                  <c:v>21</c:v>
                </c:pt>
                <c:pt idx="4">
                  <c:v>26</c:v>
                </c:pt>
                <c:pt idx="5">
                  <c:v>32</c:v>
                </c:pt>
                <c:pt idx="6">
                  <c:v>11</c:v>
                </c:pt>
              </c:numCache>
            </c:numRef>
          </c:val>
          <c:extLst>
            <c:ext xmlns:c16="http://schemas.microsoft.com/office/drawing/2014/chart" uri="{C3380CC4-5D6E-409C-BE32-E72D297353CC}">
              <c16:uniqueId val="{00000000-4B06-4E9E-95FE-5DD10E955D49}"/>
            </c:ext>
          </c:extLst>
        </c:ser>
        <c:dLbls>
          <c:showLegendKey val="0"/>
          <c:showVal val="0"/>
          <c:showCatName val="0"/>
          <c:showSerName val="0"/>
          <c:showPercent val="1"/>
          <c:showBubbleSize val="0"/>
          <c:showLeaderLines val="1"/>
        </c:dLbls>
        <c:firstSliceAng val="5"/>
      </c:pieChart>
    </c:plotArea>
    <c:legend>
      <c:legendPos val="r"/>
      <c:layout>
        <c:manualLayout>
          <c:xMode val="edge"/>
          <c:yMode val="edge"/>
          <c:x val="0.88773865729587809"/>
          <c:y val="0.27064136843740116"/>
          <c:w val="8.9953844556786025E-2"/>
          <c:h val="0.3592429749591330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454818746044"/>
          <c:y val="9.2121774641317947E-2"/>
          <c:w val="0.88443271276944346"/>
          <c:h val="0.7647581120880057"/>
        </c:manualLayout>
      </c:layout>
      <c:barChart>
        <c:barDir val="col"/>
        <c:grouping val="clustered"/>
        <c:varyColors val="0"/>
        <c:ser>
          <c:idx val="0"/>
          <c:order val="0"/>
          <c:tx>
            <c:strRef>
              <c:f>'[two tables.xlsx]Sheet1'!$B$2</c:f>
              <c:strCache>
                <c:ptCount val="1"/>
                <c:pt idx="0">
                  <c:v>English Cohousing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'[two tables.xlsx]Sheet1'!$A$3:$A$13</c:f>
              <c:strCache>
                <c:ptCount val="11"/>
                <c:pt idx="0">
                  <c:v>White British</c:v>
                </c:pt>
                <c:pt idx="1">
                  <c:v>White Irish</c:v>
                </c:pt>
                <c:pt idx="2">
                  <c:v>Gypsy</c:v>
                </c:pt>
                <c:pt idx="3">
                  <c:v>Other White</c:v>
                </c:pt>
                <c:pt idx="4">
                  <c:v>Mixed</c:v>
                </c:pt>
                <c:pt idx="5">
                  <c:v>Indian</c:v>
                </c:pt>
                <c:pt idx="6">
                  <c:v>Pakistani</c:v>
                </c:pt>
                <c:pt idx="7">
                  <c:v>Bangladeshi </c:v>
                </c:pt>
                <c:pt idx="8">
                  <c:v>Other Asian</c:v>
                </c:pt>
                <c:pt idx="9">
                  <c:v>Black Caribbean</c:v>
                </c:pt>
                <c:pt idx="10">
                  <c:v>Other</c:v>
                </c:pt>
              </c:strCache>
            </c:strRef>
          </c:cat>
          <c:val>
            <c:numRef>
              <c:f>'[two tables.xlsx]Sheet1'!$B$3:$B$13</c:f>
              <c:numCache>
                <c:formatCode>General</c:formatCode>
                <c:ptCount val="11"/>
                <c:pt idx="0">
                  <c:v>66</c:v>
                </c:pt>
                <c:pt idx="1">
                  <c:v>1</c:v>
                </c:pt>
                <c:pt idx="2">
                  <c:v>1</c:v>
                </c:pt>
                <c:pt idx="3">
                  <c:v>14</c:v>
                </c:pt>
                <c:pt idx="4">
                  <c:v>9</c:v>
                </c:pt>
                <c:pt idx="5">
                  <c:v>2</c:v>
                </c:pt>
                <c:pt idx="6">
                  <c:v>0</c:v>
                </c:pt>
                <c:pt idx="7">
                  <c:v>0</c:v>
                </c:pt>
                <c:pt idx="8">
                  <c:v>2</c:v>
                </c:pt>
                <c:pt idx="9">
                  <c:v>1</c:v>
                </c:pt>
                <c:pt idx="10">
                  <c:v>4</c:v>
                </c:pt>
              </c:numCache>
            </c:numRef>
          </c:val>
          <c:extLst>
            <c:ext xmlns:c16="http://schemas.microsoft.com/office/drawing/2014/chart" uri="{C3380CC4-5D6E-409C-BE32-E72D297353CC}">
              <c16:uniqueId val="{00000000-5475-4EE7-A965-7F9518DA2416}"/>
            </c:ext>
          </c:extLst>
        </c:ser>
        <c:ser>
          <c:idx val="1"/>
          <c:order val="1"/>
          <c:tx>
            <c:strRef>
              <c:f>'[two tables.xlsx]Sheet1'!$C$2</c:f>
              <c:strCache>
                <c:ptCount val="1"/>
                <c:pt idx="0">
                  <c:v>General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'[two tables.xlsx]Sheet1'!$A$3:$A$13</c:f>
              <c:strCache>
                <c:ptCount val="11"/>
                <c:pt idx="0">
                  <c:v>White British</c:v>
                </c:pt>
                <c:pt idx="1">
                  <c:v>White Irish</c:v>
                </c:pt>
                <c:pt idx="2">
                  <c:v>Gypsy</c:v>
                </c:pt>
                <c:pt idx="3">
                  <c:v>Other White</c:v>
                </c:pt>
                <c:pt idx="4">
                  <c:v>Mixed</c:v>
                </c:pt>
                <c:pt idx="5">
                  <c:v>Indian</c:v>
                </c:pt>
                <c:pt idx="6">
                  <c:v>Pakistani</c:v>
                </c:pt>
                <c:pt idx="7">
                  <c:v>Bangladeshi </c:v>
                </c:pt>
                <c:pt idx="8">
                  <c:v>Other Asian</c:v>
                </c:pt>
                <c:pt idx="9">
                  <c:v>Black Caribbean</c:v>
                </c:pt>
                <c:pt idx="10">
                  <c:v>Other</c:v>
                </c:pt>
              </c:strCache>
            </c:strRef>
          </c:cat>
          <c:val>
            <c:numRef>
              <c:f>'[two tables.xlsx]Sheet1'!$C$3:$C$13</c:f>
              <c:numCache>
                <c:formatCode>General</c:formatCode>
                <c:ptCount val="11"/>
                <c:pt idx="0">
                  <c:v>81.900000000000006</c:v>
                </c:pt>
                <c:pt idx="1">
                  <c:v>1.2</c:v>
                </c:pt>
                <c:pt idx="2">
                  <c:v>0.1</c:v>
                </c:pt>
                <c:pt idx="3">
                  <c:v>4.4000000000000004</c:v>
                </c:pt>
                <c:pt idx="4">
                  <c:v>2.2000000000000002</c:v>
                </c:pt>
                <c:pt idx="5">
                  <c:v>2.2999999999999998</c:v>
                </c:pt>
                <c:pt idx="6">
                  <c:v>1.9</c:v>
                </c:pt>
                <c:pt idx="7">
                  <c:v>0.7</c:v>
                </c:pt>
                <c:pt idx="8">
                  <c:v>1.4</c:v>
                </c:pt>
                <c:pt idx="9">
                  <c:v>3</c:v>
                </c:pt>
                <c:pt idx="10">
                  <c:v>0.6</c:v>
                </c:pt>
              </c:numCache>
            </c:numRef>
          </c:val>
          <c:extLst>
            <c:ext xmlns:c16="http://schemas.microsoft.com/office/drawing/2014/chart" uri="{C3380CC4-5D6E-409C-BE32-E72D297353CC}">
              <c16:uniqueId val="{00000001-5475-4EE7-A965-7F9518DA2416}"/>
            </c:ext>
          </c:extLst>
        </c:ser>
        <c:dLbls>
          <c:showLegendKey val="0"/>
          <c:showVal val="0"/>
          <c:showCatName val="0"/>
          <c:showSerName val="0"/>
          <c:showPercent val="0"/>
          <c:showBubbleSize val="0"/>
        </c:dLbls>
        <c:gapWidth val="45"/>
        <c:axId val="50066560"/>
        <c:axId val="50068096"/>
      </c:barChart>
      <c:catAx>
        <c:axId val="50066560"/>
        <c:scaling>
          <c:orientation val="minMax"/>
        </c:scaling>
        <c:delete val="0"/>
        <c:axPos val="b"/>
        <c:numFmt formatCode="General" sourceLinked="0"/>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068096"/>
        <c:crosses val="autoZero"/>
        <c:auto val="1"/>
        <c:lblAlgn val="ctr"/>
        <c:lblOffset val="100"/>
        <c:noMultiLvlLbl val="0"/>
      </c:catAx>
      <c:valAx>
        <c:axId val="50068096"/>
        <c:scaling>
          <c:orientation val="minMax"/>
        </c:scaling>
        <c:delete val="0"/>
        <c:axPos val="l"/>
        <c:majorGridlines>
          <c:spPr>
            <a:ln w="12700" cap="flat" cmpd="sng" algn="ctr">
              <a:solidFill>
                <a:schemeClr val="tx1">
                  <a:tint val="75000"/>
                </a:schemeClr>
              </a:solidFill>
              <a:prstDash val="solid"/>
              <a:round/>
            </a:ln>
            <a:effectLst/>
          </c:spPr>
        </c:majorGridlines>
        <c:numFmt formatCode="General" sourceLinked="1"/>
        <c:majorTickMark val="none"/>
        <c:minorTickMark val="none"/>
        <c:tickLblPos val="nextTo"/>
        <c:spPr>
          <a:noFill/>
          <a:ln w="12700"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0665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43712567761204885"/>
          <c:y val="0.16868586921316331"/>
          <c:w val="0.56069704245938978"/>
          <c:h val="0.105420099883946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270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גיליון1!$Q$86</c:f>
              <c:strCache>
                <c:ptCount val="1"/>
                <c:pt idx="0">
                  <c:v>Cohousing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גיליון1!$P$87:$P$94</c:f>
              <c:strCache>
                <c:ptCount val="8"/>
                <c:pt idx="0">
                  <c:v>0-10k</c:v>
                </c:pt>
                <c:pt idx="1">
                  <c:v>10-20k</c:v>
                </c:pt>
                <c:pt idx="2">
                  <c:v>20-30k</c:v>
                </c:pt>
                <c:pt idx="3">
                  <c:v>30-40k</c:v>
                </c:pt>
                <c:pt idx="4">
                  <c:v>40-50k</c:v>
                </c:pt>
                <c:pt idx="5">
                  <c:v>50-60k</c:v>
                </c:pt>
                <c:pt idx="6">
                  <c:v>60-70k</c:v>
                </c:pt>
                <c:pt idx="7">
                  <c:v>70k+</c:v>
                </c:pt>
              </c:strCache>
            </c:strRef>
          </c:cat>
          <c:val>
            <c:numRef>
              <c:f>גיליון1!$Q$87:$Q$94</c:f>
              <c:numCache>
                <c:formatCode>General</c:formatCode>
                <c:ptCount val="8"/>
                <c:pt idx="0">
                  <c:v>6</c:v>
                </c:pt>
                <c:pt idx="1">
                  <c:v>25</c:v>
                </c:pt>
                <c:pt idx="2">
                  <c:v>21</c:v>
                </c:pt>
                <c:pt idx="3">
                  <c:v>11</c:v>
                </c:pt>
                <c:pt idx="4">
                  <c:v>15</c:v>
                </c:pt>
                <c:pt idx="5">
                  <c:v>4</c:v>
                </c:pt>
                <c:pt idx="6">
                  <c:v>2</c:v>
                </c:pt>
                <c:pt idx="7">
                  <c:v>16</c:v>
                </c:pt>
              </c:numCache>
            </c:numRef>
          </c:val>
          <c:extLst>
            <c:ext xmlns:c16="http://schemas.microsoft.com/office/drawing/2014/chart" uri="{C3380CC4-5D6E-409C-BE32-E72D297353CC}">
              <c16:uniqueId val="{00000000-2F1B-4AE1-B9E6-027D58022369}"/>
            </c:ext>
          </c:extLst>
        </c:ser>
        <c:ser>
          <c:idx val="1"/>
          <c:order val="1"/>
          <c:tx>
            <c:strRef>
              <c:f>גיליון1!$R$86</c:f>
              <c:strCache>
                <c:ptCount val="1"/>
                <c:pt idx="0">
                  <c:v>UK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גיליון1!$P$87:$P$94</c:f>
              <c:strCache>
                <c:ptCount val="8"/>
                <c:pt idx="0">
                  <c:v>0-10k</c:v>
                </c:pt>
                <c:pt idx="1">
                  <c:v>10-20k</c:v>
                </c:pt>
                <c:pt idx="2">
                  <c:v>20-30k</c:v>
                </c:pt>
                <c:pt idx="3">
                  <c:v>30-40k</c:v>
                </c:pt>
                <c:pt idx="4">
                  <c:v>40-50k</c:v>
                </c:pt>
                <c:pt idx="5">
                  <c:v>50-60k</c:v>
                </c:pt>
                <c:pt idx="6">
                  <c:v>60-70k</c:v>
                </c:pt>
                <c:pt idx="7">
                  <c:v>70k+</c:v>
                </c:pt>
              </c:strCache>
            </c:strRef>
          </c:cat>
          <c:val>
            <c:numRef>
              <c:f>גיליון1!$R$87:$R$94</c:f>
              <c:numCache>
                <c:formatCode>General</c:formatCode>
                <c:ptCount val="8"/>
                <c:pt idx="0">
                  <c:v>1</c:v>
                </c:pt>
                <c:pt idx="1">
                  <c:v>35</c:v>
                </c:pt>
                <c:pt idx="2">
                  <c:v>27</c:v>
                </c:pt>
                <c:pt idx="3">
                  <c:v>14</c:v>
                </c:pt>
                <c:pt idx="4">
                  <c:v>18</c:v>
                </c:pt>
                <c:pt idx="5">
                  <c:v>4</c:v>
                </c:pt>
                <c:pt idx="6">
                  <c:v>2</c:v>
                </c:pt>
                <c:pt idx="7">
                  <c:v>6</c:v>
                </c:pt>
              </c:numCache>
            </c:numRef>
          </c:val>
          <c:extLst>
            <c:ext xmlns:c16="http://schemas.microsoft.com/office/drawing/2014/chart" uri="{C3380CC4-5D6E-409C-BE32-E72D297353CC}">
              <c16:uniqueId val="{00000001-2F1B-4AE1-B9E6-027D58022369}"/>
            </c:ext>
          </c:extLst>
        </c:ser>
        <c:dLbls>
          <c:showLegendKey val="0"/>
          <c:showVal val="1"/>
          <c:showCatName val="0"/>
          <c:showSerName val="0"/>
          <c:showPercent val="0"/>
          <c:showBubbleSize val="0"/>
        </c:dLbls>
        <c:gapWidth val="150"/>
        <c:overlap val="-25"/>
        <c:axId val="423829504"/>
        <c:axId val="421322752"/>
      </c:barChart>
      <c:catAx>
        <c:axId val="423829504"/>
        <c:scaling>
          <c:orientation val="minMax"/>
        </c:scaling>
        <c:delete val="0"/>
        <c:axPos val="b"/>
        <c:numFmt formatCode="General" sourceLinked="0"/>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1322752"/>
        <c:crosses val="autoZero"/>
        <c:auto val="1"/>
        <c:lblAlgn val="ctr"/>
        <c:lblOffset val="100"/>
        <c:noMultiLvlLbl val="0"/>
      </c:catAx>
      <c:valAx>
        <c:axId val="421322752"/>
        <c:scaling>
          <c:orientation val="minMax"/>
        </c:scaling>
        <c:delete val="1"/>
        <c:axPos val="l"/>
        <c:numFmt formatCode="General" sourceLinked="1"/>
        <c:majorTickMark val="none"/>
        <c:minorTickMark val="none"/>
        <c:tickLblPos val="nextTo"/>
        <c:crossAx val="42382950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0.59751271295548147"/>
          <c:y val="0.18827865702464705"/>
          <c:w val="0.29899006683418555"/>
          <c:h val="9.22207970001922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2700" cap="flat" cmpd="sng" algn="ctr">
      <a:noFill/>
      <a:prstDash val="solid"/>
      <a:miter lim="800000"/>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33547530830529E-2"/>
          <c:y val="1.1462085586941815E-2"/>
          <c:w val="0.94093290493833892"/>
          <c:h val="0.83416744825455003"/>
        </c:manualLayout>
      </c:layout>
      <c:barChart>
        <c:barDir val="col"/>
        <c:grouping val="clustered"/>
        <c:varyColors val="0"/>
        <c:ser>
          <c:idx val="0"/>
          <c:order val="0"/>
          <c:tx>
            <c:strRef>
              <c:f>גיליון1!$AF$48</c:f>
              <c:strCache>
                <c:ptCount val="1"/>
                <c:pt idx="0">
                  <c:v>English Cohousing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גיליון1!$AE$49:$AE$53</c:f>
              <c:strCache>
                <c:ptCount val="5"/>
                <c:pt idx="0">
                  <c:v>Less than high school</c:v>
                </c:pt>
                <c:pt idx="1">
                  <c:v>High school or equivalent</c:v>
                </c:pt>
                <c:pt idx="2">
                  <c:v>Some college but no degree</c:v>
                </c:pt>
                <c:pt idx="3">
                  <c:v>First degree</c:v>
                </c:pt>
                <c:pt idx="4">
                  <c:v>Postgraduate degree</c:v>
                </c:pt>
              </c:strCache>
            </c:strRef>
          </c:cat>
          <c:val>
            <c:numRef>
              <c:f>גיליון1!$AF$49:$AF$53</c:f>
              <c:numCache>
                <c:formatCode>General</c:formatCode>
                <c:ptCount val="5"/>
                <c:pt idx="0">
                  <c:v>1</c:v>
                </c:pt>
                <c:pt idx="1">
                  <c:v>5</c:v>
                </c:pt>
                <c:pt idx="2">
                  <c:v>9</c:v>
                </c:pt>
                <c:pt idx="3">
                  <c:v>37</c:v>
                </c:pt>
                <c:pt idx="4">
                  <c:v>48</c:v>
                </c:pt>
              </c:numCache>
            </c:numRef>
          </c:val>
          <c:extLst>
            <c:ext xmlns:c16="http://schemas.microsoft.com/office/drawing/2014/chart" uri="{C3380CC4-5D6E-409C-BE32-E72D297353CC}">
              <c16:uniqueId val="{00000000-B461-4E4F-B67D-F7AA318B90B0}"/>
            </c:ext>
          </c:extLst>
        </c:ser>
        <c:ser>
          <c:idx val="1"/>
          <c:order val="1"/>
          <c:tx>
            <c:strRef>
              <c:f>גיליון1!$AG$48</c:f>
              <c:strCache>
                <c:ptCount val="1"/>
                <c:pt idx="0">
                  <c:v>General population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גיליון1!$AE$49:$AE$53</c:f>
              <c:strCache>
                <c:ptCount val="5"/>
                <c:pt idx="0">
                  <c:v>Less than high school</c:v>
                </c:pt>
                <c:pt idx="1">
                  <c:v>High school or equivalent</c:v>
                </c:pt>
                <c:pt idx="2">
                  <c:v>Some college but no degree</c:v>
                </c:pt>
                <c:pt idx="3">
                  <c:v>First degree</c:v>
                </c:pt>
                <c:pt idx="4">
                  <c:v>Postgraduate degree</c:v>
                </c:pt>
              </c:strCache>
            </c:strRef>
          </c:cat>
          <c:val>
            <c:numRef>
              <c:f>גיליון1!$AG$49:$AG$53</c:f>
              <c:numCache>
                <c:formatCode>General</c:formatCode>
                <c:ptCount val="5"/>
                <c:pt idx="0">
                  <c:v>8</c:v>
                </c:pt>
                <c:pt idx="1">
                  <c:v>41</c:v>
                </c:pt>
                <c:pt idx="2">
                  <c:v>9</c:v>
                </c:pt>
                <c:pt idx="3">
                  <c:v>23.1</c:v>
                </c:pt>
                <c:pt idx="4">
                  <c:v>18.899999999999999</c:v>
                </c:pt>
              </c:numCache>
            </c:numRef>
          </c:val>
          <c:extLst>
            <c:ext xmlns:c16="http://schemas.microsoft.com/office/drawing/2014/chart" uri="{C3380CC4-5D6E-409C-BE32-E72D297353CC}">
              <c16:uniqueId val="{00000001-B461-4E4F-B67D-F7AA318B90B0}"/>
            </c:ext>
          </c:extLst>
        </c:ser>
        <c:dLbls>
          <c:showLegendKey val="0"/>
          <c:showVal val="1"/>
          <c:showCatName val="0"/>
          <c:showSerName val="0"/>
          <c:showPercent val="0"/>
          <c:showBubbleSize val="0"/>
        </c:dLbls>
        <c:gapWidth val="75"/>
        <c:axId val="423831040"/>
        <c:axId val="421324480"/>
      </c:barChart>
      <c:catAx>
        <c:axId val="423831040"/>
        <c:scaling>
          <c:orientation val="minMax"/>
        </c:scaling>
        <c:delete val="0"/>
        <c:axPos val="b"/>
        <c:numFmt formatCode="General" sourceLinked="0"/>
        <c:majorTickMark val="none"/>
        <c:minorTickMark val="none"/>
        <c:tickLblPos val="nextTo"/>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1324480"/>
        <c:crosses val="autoZero"/>
        <c:auto val="1"/>
        <c:lblAlgn val="ctr"/>
        <c:lblOffset val="100"/>
        <c:noMultiLvlLbl val="0"/>
      </c:catAx>
      <c:valAx>
        <c:axId val="421324480"/>
        <c:scaling>
          <c:orientation val="minMax"/>
        </c:scaling>
        <c:delete val="0"/>
        <c:axPos val="l"/>
        <c:numFmt formatCode="0.00%" sourceLinked="0"/>
        <c:majorTickMark val="none"/>
        <c:minorTickMark val="none"/>
        <c:tickLblPos val="none"/>
        <c:spPr>
          <a:noFill/>
          <a:ln w="127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23831040"/>
        <c:crosses val="autoZero"/>
        <c:crossBetween val="between"/>
      </c:valAx>
      <c:spPr>
        <a:solidFill>
          <a:schemeClr val="bg1"/>
        </a:solidFill>
        <a:ln>
          <a:noFill/>
        </a:ln>
        <a:effectLst/>
      </c:spPr>
    </c:plotArea>
    <c:plotVisOnly val="1"/>
    <c:dispBlanksAs val="gap"/>
    <c:showDLblsOverMax val="0"/>
  </c:chart>
  <c:spPr>
    <a:noFill/>
    <a:ln w="1270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0.69885</cdr:x>
      <cdr:y>0.67309</cdr:y>
    </cdr:from>
    <cdr:to>
      <cdr:x>1</cdr:x>
      <cdr:y>1</cdr:y>
    </cdr:to>
    <cdr:sp macro="" textlink="">
      <cdr:nvSpPr>
        <cdr:cNvPr id="3" name="TextBox 2">
          <a:extLst xmlns:a="http://schemas.openxmlformats.org/drawingml/2006/main">
            <a:ext uri="{FF2B5EF4-FFF2-40B4-BE49-F238E27FC236}">
              <a16:creationId xmlns:a16="http://schemas.microsoft.com/office/drawing/2014/main" id="{A0474F60-05A7-46F1-ABA2-834BF3621C4C}"/>
            </a:ext>
          </a:extLst>
        </cdr:cNvPr>
        <cdr:cNvSpPr txBox="1"/>
      </cdr:nvSpPr>
      <cdr:spPr>
        <a:xfrm xmlns:a="http://schemas.openxmlformats.org/drawingml/2006/main">
          <a:off x="3079762" y="3377091"/>
          <a:ext cx="1327138" cy="16402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1400" b="1" dirty="0">
              <a:solidFill>
                <a:schemeClr val="accent1"/>
              </a:solidFill>
            </a:rPr>
            <a:t>In the UK, </a:t>
          </a:r>
          <a:br>
            <a:rPr lang="en-GB" sz="1400" dirty="0">
              <a:solidFill>
                <a:schemeClr val="accent1"/>
              </a:solidFill>
            </a:rPr>
          </a:br>
          <a:r>
            <a:rPr lang="en-GB" sz="1400" dirty="0">
              <a:solidFill>
                <a:schemeClr val="accent1"/>
              </a:solidFill>
            </a:rPr>
            <a:t>31.21%</a:t>
          </a:r>
          <a:r>
            <a:rPr lang="en-GB" sz="1400" b="1" dirty="0">
              <a:solidFill>
                <a:schemeClr val="accent1"/>
              </a:solidFill>
            </a:rPr>
            <a:t> </a:t>
          </a:r>
          <a:r>
            <a:rPr lang="en-GB" sz="1400" dirty="0">
              <a:solidFill>
                <a:schemeClr val="accent1"/>
              </a:solidFill>
            </a:rPr>
            <a:t>are over 55. </a:t>
          </a:r>
          <a:br>
            <a:rPr lang="en-GB" sz="1400" dirty="0">
              <a:solidFill>
                <a:schemeClr val="accent1"/>
              </a:solidFill>
            </a:rPr>
          </a:br>
          <a:r>
            <a:rPr lang="en-GB" sz="1400" b="1" dirty="0">
              <a:solidFill>
                <a:schemeClr val="accent1"/>
              </a:solidFill>
            </a:rPr>
            <a:t>In Cohousing, </a:t>
          </a:r>
          <a:br>
            <a:rPr lang="en-GB" sz="1400" b="1" dirty="0">
              <a:solidFill>
                <a:schemeClr val="accent1"/>
              </a:solidFill>
            </a:rPr>
          </a:br>
          <a:r>
            <a:rPr lang="en-GB" sz="1400" dirty="0">
              <a:solidFill>
                <a:schemeClr val="accent1"/>
              </a:solidFill>
            </a:rPr>
            <a:t>55% are 55 +</a:t>
          </a:r>
          <a:br>
            <a:rPr lang="en-GB" sz="1400" dirty="0">
              <a:solidFill>
                <a:schemeClr val="accent1"/>
              </a:solidFill>
            </a:rPr>
          </a:br>
          <a:r>
            <a:rPr lang="en-GB" sz="1400" dirty="0">
              <a:solidFill>
                <a:schemeClr val="accent1"/>
              </a:solidFill>
            </a:rPr>
            <a:t>(and 34% are over </a:t>
          </a:r>
          <a:r>
            <a:rPr lang="en-GB" sz="1400" b="1" dirty="0">
              <a:solidFill>
                <a:schemeClr val="accent1"/>
              </a:solidFill>
            </a:rPr>
            <a:t>65</a:t>
          </a:r>
          <a:r>
            <a:rPr lang="en-GB" sz="1400" dirty="0">
              <a:solidFill>
                <a:schemeClr val="accent1"/>
              </a:solidFill>
            </a:rPr>
            <a:t>) </a:t>
          </a:r>
        </a:p>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6A457-70F6-45F5-AA6A-652739E30F4F}" type="datetimeFigureOut">
              <a:rPr lang="en-GB" smtClean="0"/>
              <a:t>28/06/2022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FD621-4B21-4FBF-897A-094649B7FE91}" type="slidenum">
              <a:rPr lang="en-GB" smtClean="0"/>
              <a:t>‹#›</a:t>
            </a:fld>
            <a:endParaRPr lang="en-GB"/>
          </a:p>
        </p:txBody>
      </p:sp>
    </p:spTree>
    <p:extLst>
      <p:ext uri="{BB962C8B-B14F-4D97-AF65-F5344CB8AC3E}">
        <p14:creationId xmlns:p14="http://schemas.microsoft.com/office/powerpoint/2010/main" val="229364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Calibri" panose="020F0502020204030204" pitchFamily="34" charset="0"/>
                <a:cs typeface="Arial" panose="020B0604020202020204" pitchFamily="34" charset="0"/>
              </a:rPr>
              <a:t>"I'm delighted to be supporting this research project. Community Land Trusts originated from the civil rights movement in the USA, and over the pond the struggle for racial justice is central to the CLT movement. But English CLTs first took off in the rural south west with a focus on affordability for local people. Despite their spread into cities and towns we've not seen many Black-led CLTs, and too few CLTs in areas with large Black communities have much representation or involvement on their Board. I'm looking forward to better understanding the barriers, including any we are creating ourselves, and the Community Land Trust Network is committed to following through on the findings."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F1FD621-4B21-4FBF-897A-094649B7FE91}" type="slidenum">
              <a:rPr lang="en-GB" smtClean="0"/>
              <a:t>14</a:t>
            </a:fld>
            <a:endParaRPr lang="en-GB"/>
          </a:p>
        </p:txBody>
      </p:sp>
    </p:spTree>
    <p:extLst>
      <p:ext uri="{BB962C8B-B14F-4D97-AF65-F5344CB8AC3E}">
        <p14:creationId xmlns:p14="http://schemas.microsoft.com/office/powerpoint/2010/main" val="285872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Calibri" panose="020F0502020204030204" pitchFamily="34" charset="0"/>
                <a:cs typeface="Arial" panose="020B0604020202020204" pitchFamily="34" charset="0"/>
              </a:rPr>
              <a:t>"I'm delighted to be supporting this research project. Community Land Trusts originated from the civil rights movement in the USA, and over the pond the struggle for racial justice is central to the CLT movement. But English CLTs first took off in the rural south west with a focus on affordability for local people. Despite their spread into cities and towns we've not seen many Black-led CLTs, and too few CLTs in areas with large Black communities have much representation or involvement on their Board. I'm looking forward to better understanding the barriers, including any we are creating ourselves, and the Community Land Trust Network is committed to following through on the findings."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F1FD621-4B21-4FBF-897A-094649B7FE91}" type="slidenum">
              <a:rPr lang="en-GB" smtClean="0"/>
              <a:t>15</a:t>
            </a:fld>
            <a:endParaRPr lang="en-GB"/>
          </a:p>
        </p:txBody>
      </p:sp>
    </p:spTree>
    <p:extLst>
      <p:ext uri="{BB962C8B-B14F-4D97-AF65-F5344CB8AC3E}">
        <p14:creationId xmlns:p14="http://schemas.microsoft.com/office/powerpoint/2010/main" val="283649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Light" panose="020F0302020204030204" pitchFamily="34" charset="0"/>
                <a:ea typeface="Calibri" panose="020F0502020204030204" pitchFamily="34" charset="0"/>
                <a:cs typeface="Arial" panose="020B0604020202020204" pitchFamily="34" charset="0"/>
              </a:rPr>
              <a:t>"I'm delighted to be supporting this research project. Community Land Trusts originated from the civil rights movement in the USA, and over the pond the struggle for racial justice is central to the CLT movement. But English CLTs first took off in the rural south west with a focus on affordability for local people. Despite their spread into cities and towns we've not seen many Black-led CLTs, and too few CLTs in areas with large Black communities have much representation or involvement on their Board. I'm looking forward to better understanding the barriers, including any we are creating ourselves, and the Community Land Trust Network is committed to following through on the findings."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F1FD621-4B21-4FBF-897A-094649B7FE91}" type="slidenum">
              <a:rPr lang="en-GB" smtClean="0"/>
              <a:t>22</a:t>
            </a:fld>
            <a:endParaRPr lang="en-GB"/>
          </a:p>
        </p:txBody>
      </p:sp>
    </p:spTree>
    <p:extLst>
      <p:ext uri="{BB962C8B-B14F-4D97-AF65-F5344CB8AC3E}">
        <p14:creationId xmlns:p14="http://schemas.microsoft.com/office/powerpoint/2010/main" val="337359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66E0-8516-DF2E-EF86-440BE9530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3FB7D9-49F3-77D1-E28C-27CD6B691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5976F9-DB71-EC1C-CBBD-345B9E4B187B}"/>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32DBAB37-7680-EDE7-F944-DDAC3E3C0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53D8F-7A12-A486-E358-B1D48B7D033F}"/>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165507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A527-003E-2682-FF9E-261F7C7B67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E139A-A807-BD28-D0D5-D31C1C937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AB831-FEA9-9B04-F612-007391A85637}"/>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E85BA48A-F5F7-1E6F-2EEB-E759F5671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C34BE-D777-D491-77B5-48E8AA5597D3}"/>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62033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90427-E225-7957-175A-DCD095590F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EF29DA-554D-B245-F817-78DF5A77E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40EBC-1480-0BB5-2625-E43873B8817B}"/>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3C2227EF-1DF4-3C8A-4617-5511A18468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FAA342-D4BD-88F4-3795-C7A818723500}"/>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266753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C684-8E9D-7F34-E7E9-BD5D959BB8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695A7C-17E3-EE49-B65F-6475B0735F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EBA7CB-4FAA-415B-F498-B1B599DAED8B}"/>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46FD04E0-5ED2-B867-AFF5-3B9747578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3DD9CA-192C-3815-404C-A845247DC3B1}"/>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251705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97C9-C434-9F74-938C-451F283F6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7A3291-D30C-B942-8315-B90EB9B60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5DBBFC-0D32-4693-41DA-869BB6B269AC}"/>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6C68260C-D28F-6504-0409-67E3B4AED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53C92-BFEB-9204-63C7-22F0979BCE9B}"/>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360866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CB7A-C554-4628-FE50-F8B745B9A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0D3D1C-F040-0F78-66F6-086672779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84DDF3-9A5F-B37E-00EE-BE818A73C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1D27B-0EAE-DB5D-2CF6-9564DC76F85B}"/>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6" name="Footer Placeholder 5">
            <a:extLst>
              <a:ext uri="{FF2B5EF4-FFF2-40B4-BE49-F238E27FC236}">
                <a16:creationId xmlns:a16="http://schemas.microsoft.com/office/drawing/2014/main" id="{1B55DBF5-F768-14D7-F04B-0651D163BB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383805-72B8-DC67-2F13-1E9A6B77B343}"/>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172997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99032-5206-CCA4-B355-B5B0B7F6F8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A4C604-A5D2-60AF-1F59-84AD7F84A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A961A-F2E7-D665-A8A2-43197DE68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800F21-2749-99E4-652A-7C184B1AE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5F61D-4812-84AC-5CC8-2F757C7DDF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505478-F424-A758-6E1F-276D535CA850}"/>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8" name="Footer Placeholder 7">
            <a:extLst>
              <a:ext uri="{FF2B5EF4-FFF2-40B4-BE49-F238E27FC236}">
                <a16:creationId xmlns:a16="http://schemas.microsoft.com/office/drawing/2014/main" id="{ACB17AA2-7035-2147-141D-E6BE983ADB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13E8B16-4841-3915-5DD3-5172D44B2A1F}"/>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308523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A856-0D91-CE1A-6B78-DDEF48260F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46CC03-68E7-07F7-F781-D3CC8DB04803}"/>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4" name="Footer Placeholder 3">
            <a:extLst>
              <a:ext uri="{FF2B5EF4-FFF2-40B4-BE49-F238E27FC236}">
                <a16:creationId xmlns:a16="http://schemas.microsoft.com/office/drawing/2014/main" id="{0F1C1525-A87B-A545-B523-2E96C02092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483A79-C0FC-3202-8E74-ED76FA04D4AA}"/>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426631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1123D-AF2E-59A5-1094-780353438B49}"/>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3" name="Footer Placeholder 2">
            <a:extLst>
              <a:ext uri="{FF2B5EF4-FFF2-40B4-BE49-F238E27FC236}">
                <a16:creationId xmlns:a16="http://schemas.microsoft.com/office/drawing/2014/main" id="{91312F11-7256-73FF-CBD1-67AA3C2521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87CFC8-AF6B-4E9B-220B-1274C0CE82DA}"/>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298546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03AAA-ED9F-62DB-3960-200F6BC42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87A706-CE73-3A65-7A2E-97842A52D2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50AB9-946B-309D-4368-377284120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AFD65-EDF9-9416-854C-6994404A0D63}"/>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6" name="Footer Placeholder 5">
            <a:extLst>
              <a:ext uri="{FF2B5EF4-FFF2-40B4-BE49-F238E27FC236}">
                <a16:creationId xmlns:a16="http://schemas.microsoft.com/office/drawing/2014/main" id="{E58F2A5E-5E61-8FAC-3D5F-D1C3240A0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1D646-9D1E-7C18-13DE-B4511722173F}"/>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316550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01E3-E79D-54C5-D8D6-17846C46DF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9568E5-160B-B104-FD34-94DBD8D72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47AF64-CEC4-D187-A4CE-4CDD7AC6E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372F4-2296-83DE-B6FD-C9F44BC0D702}"/>
              </a:ext>
            </a:extLst>
          </p:cNvPr>
          <p:cNvSpPr>
            <a:spLocks noGrp="1"/>
          </p:cNvSpPr>
          <p:nvPr>
            <p:ph type="dt" sz="half" idx="10"/>
          </p:nvPr>
        </p:nvSpPr>
        <p:spPr/>
        <p:txBody>
          <a:bodyPr/>
          <a:lstStyle/>
          <a:p>
            <a:fld id="{68C6BFB9-63DB-40FF-A23E-904064FC233A}" type="datetimeFigureOut">
              <a:rPr lang="en-GB" smtClean="0"/>
              <a:t>28/06/2022</a:t>
            </a:fld>
            <a:endParaRPr lang="en-GB"/>
          </a:p>
        </p:txBody>
      </p:sp>
      <p:sp>
        <p:nvSpPr>
          <p:cNvPr id="6" name="Footer Placeholder 5">
            <a:extLst>
              <a:ext uri="{FF2B5EF4-FFF2-40B4-BE49-F238E27FC236}">
                <a16:creationId xmlns:a16="http://schemas.microsoft.com/office/drawing/2014/main" id="{EA43902D-3C9D-761F-2BB5-90D6CA4D0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811A22-913E-B94E-A72A-D2EEB24FC488}"/>
              </a:ext>
            </a:extLst>
          </p:cNvPr>
          <p:cNvSpPr>
            <a:spLocks noGrp="1"/>
          </p:cNvSpPr>
          <p:nvPr>
            <p:ph type="sldNum" sz="quarter" idx="12"/>
          </p:nvPr>
        </p:nvSpPr>
        <p:spPr/>
        <p:txBody>
          <a:bodyPr/>
          <a:lstStyle/>
          <a:p>
            <a:fld id="{288533ED-9643-48EA-801C-2E4F3F707CEC}" type="slidenum">
              <a:rPr lang="en-GB" smtClean="0"/>
              <a:t>‹#›</a:t>
            </a:fld>
            <a:endParaRPr lang="en-GB"/>
          </a:p>
        </p:txBody>
      </p:sp>
    </p:spTree>
    <p:extLst>
      <p:ext uri="{BB962C8B-B14F-4D97-AF65-F5344CB8AC3E}">
        <p14:creationId xmlns:p14="http://schemas.microsoft.com/office/powerpoint/2010/main" val="394914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AF226-51BF-09A3-F927-2F5DADF50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A8077C-903B-7D42-D2F4-5EEE15B3B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59FD9D-7854-843D-17CF-37C2DF7BA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6BFB9-63DB-40FF-A23E-904064FC233A}" type="datetimeFigureOut">
              <a:rPr lang="en-GB" smtClean="0"/>
              <a:t>28/06/2022</a:t>
            </a:fld>
            <a:endParaRPr lang="en-GB"/>
          </a:p>
        </p:txBody>
      </p:sp>
      <p:sp>
        <p:nvSpPr>
          <p:cNvPr id="5" name="Footer Placeholder 4">
            <a:extLst>
              <a:ext uri="{FF2B5EF4-FFF2-40B4-BE49-F238E27FC236}">
                <a16:creationId xmlns:a16="http://schemas.microsoft.com/office/drawing/2014/main" id="{EE082DF8-226A-406F-BF0E-FFFEA2234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38329B-499C-901A-8F6D-0BCEF36F9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533ED-9643-48EA-801C-2E4F3F707CEC}" type="slidenum">
              <a:rPr lang="en-GB" smtClean="0"/>
              <a:t>‹#›</a:t>
            </a:fld>
            <a:endParaRPr lang="en-GB"/>
          </a:p>
        </p:txBody>
      </p:sp>
    </p:spTree>
    <p:extLst>
      <p:ext uri="{BB962C8B-B14F-4D97-AF65-F5344CB8AC3E}">
        <p14:creationId xmlns:p14="http://schemas.microsoft.com/office/powerpoint/2010/main" val="325804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el Arbell\Documents\diversity.jpg">
            <a:extLst>
              <a:ext uri="{FF2B5EF4-FFF2-40B4-BE49-F238E27FC236}">
                <a16:creationId xmlns:a16="http://schemas.microsoft.com/office/drawing/2014/main" id="{7A6D3F30-850E-4D71-BBD2-A370281352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9" t="7971" r="18145" b="8918"/>
          <a:stretch/>
        </p:blipFill>
        <p:spPr bwMode="auto">
          <a:xfrm rot="21600000">
            <a:off x="375264" y="0"/>
            <a:ext cx="7350180" cy="669801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7EB4FB1B-672F-4B2B-BDFC-EDEDC582A198}"/>
              </a:ext>
            </a:extLst>
          </p:cNvPr>
          <p:cNvSpPr>
            <a:spLocks noGrp="1"/>
          </p:cNvSpPr>
          <p:nvPr>
            <p:ph type="subTitle" idx="1"/>
          </p:nvPr>
        </p:nvSpPr>
        <p:spPr>
          <a:xfrm>
            <a:off x="4139471" y="3047408"/>
            <a:ext cx="7352714" cy="1687830"/>
          </a:xfrm>
        </p:spPr>
        <p:txBody>
          <a:bodyPr>
            <a:noAutofit/>
          </a:bodyPr>
          <a:lstStyle/>
          <a:p>
            <a:pPr algn="r"/>
            <a:r>
              <a:rPr lang="en-GB" sz="7200" b="1" dirty="0">
                <a:latin typeface="+mj-lt"/>
                <a:ea typeface="+mj-ea"/>
                <a:cs typeface="+mj-cs"/>
              </a:rPr>
              <a:t>Diversity</a:t>
            </a:r>
            <a:r>
              <a:rPr lang="en-GB" sz="5400" b="1" dirty="0">
                <a:latin typeface="+mj-lt"/>
                <a:ea typeface="+mj-ea"/>
                <a:cs typeface="+mj-cs"/>
              </a:rPr>
              <a:t> </a:t>
            </a:r>
            <a:br>
              <a:rPr lang="en-GB" sz="5400" b="1" dirty="0">
                <a:latin typeface="+mj-lt"/>
                <a:ea typeface="+mj-ea"/>
                <a:cs typeface="+mj-cs"/>
              </a:rPr>
            </a:br>
            <a:r>
              <a:rPr lang="en-GB" sz="5400" b="1" dirty="0">
                <a:latin typeface="+mj-lt"/>
                <a:ea typeface="+mj-ea"/>
                <a:cs typeface="+mj-cs"/>
              </a:rPr>
              <a:t>in community-led housing</a:t>
            </a:r>
          </a:p>
        </p:txBody>
      </p:sp>
      <p:sp>
        <p:nvSpPr>
          <p:cNvPr id="2" name="TextBox 1">
            <a:extLst>
              <a:ext uri="{FF2B5EF4-FFF2-40B4-BE49-F238E27FC236}">
                <a16:creationId xmlns:a16="http://schemas.microsoft.com/office/drawing/2014/main" id="{9CB5D637-396A-4982-9B41-B7A866C4D9DC}"/>
              </a:ext>
            </a:extLst>
          </p:cNvPr>
          <p:cNvSpPr txBox="1"/>
          <p:nvPr/>
        </p:nvSpPr>
        <p:spPr>
          <a:xfrm>
            <a:off x="7685922" y="4798604"/>
            <a:ext cx="3723861" cy="400110"/>
          </a:xfrm>
          <a:prstGeom prst="rect">
            <a:avLst/>
          </a:prstGeom>
          <a:noFill/>
        </p:spPr>
        <p:txBody>
          <a:bodyPr wrap="square" rtlCol="0">
            <a:spAutoFit/>
          </a:bodyPr>
          <a:lstStyle/>
          <a:p>
            <a:pPr algn="r"/>
            <a:r>
              <a:rPr lang="en-GB" sz="2000" dirty="0"/>
              <a:t>Yael Arbell</a:t>
            </a:r>
          </a:p>
        </p:txBody>
      </p:sp>
      <p:pic>
        <p:nvPicPr>
          <p:cNvPr id="5" name="Picture 4" descr="Text&#10;&#10;Description automatically generated">
            <a:extLst>
              <a:ext uri="{FF2B5EF4-FFF2-40B4-BE49-F238E27FC236}">
                <a16:creationId xmlns:a16="http://schemas.microsoft.com/office/drawing/2014/main" id="{F6D4FD76-0217-74FE-0FFA-D68D4C6BC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866" y="6053345"/>
            <a:ext cx="2845078" cy="563382"/>
          </a:xfrm>
          <a:prstGeom prst="rect">
            <a:avLst/>
          </a:prstGeom>
        </p:spPr>
      </p:pic>
      <p:sp>
        <p:nvSpPr>
          <p:cNvPr id="7" name="TextBox 6">
            <a:extLst>
              <a:ext uri="{FF2B5EF4-FFF2-40B4-BE49-F238E27FC236}">
                <a16:creationId xmlns:a16="http://schemas.microsoft.com/office/drawing/2014/main" id="{972FF914-B961-8663-E9B3-1CF40132222C}"/>
              </a:ext>
            </a:extLst>
          </p:cNvPr>
          <p:cNvSpPr txBox="1"/>
          <p:nvPr/>
        </p:nvSpPr>
        <p:spPr>
          <a:xfrm>
            <a:off x="8911771" y="5584322"/>
            <a:ext cx="3049172" cy="369332"/>
          </a:xfrm>
          <a:prstGeom prst="rect">
            <a:avLst/>
          </a:prstGeom>
          <a:noFill/>
        </p:spPr>
        <p:txBody>
          <a:bodyPr wrap="square">
            <a:spAutoFit/>
          </a:bodyPr>
          <a:lstStyle/>
          <a:p>
            <a:pPr algn="r"/>
            <a:r>
              <a:rPr lang="en-GB" sz="1800" dirty="0">
                <a:solidFill>
                  <a:schemeClr val="bg1">
                    <a:lumMod val="50000"/>
                  </a:schemeClr>
                </a:solidFill>
                <a:latin typeface="Cambria" panose="02040503050406030204" pitchFamily="18" charset="0"/>
                <a:ea typeface="Cambria" panose="02040503050406030204" pitchFamily="18" charset="0"/>
              </a:rPr>
              <a:t>6 July 2022, PPP Conference</a:t>
            </a:r>
          </a:p>
        </p:txBody>
      </p:sp>
    </p:spTree>
    <p:extLst>
      <p:ext uri="{BB962C8B-B14F-4D97-AF65-F5344CB8AC3E}">
        <p14:creationId xmlns:p14="http://schemas.microsoft.com/office/powerpoint/2010/main" val="413218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ow to cultivate diversity, equity, and inclusion in the workplace">
            <a:extLst>
              <a:ext uri="{FF2B5EF4-FFF2-40B4-BE49-F238E27FC236}">
                <a16:creationId xmlns:a16="http://schemas.microsoft.com/office/drawing/2014/main" id="{BFF781F2-7039-A444-70A8-F01318BFAB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99" r="18098" b="-1"/>
          <a:stretch/>
        </p:blipFill>
        <p:spPr bwMode="auto">
          <a:xfrm>
            <a:off x="3522610" y="762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F65F84-1380-6879-A577-325B876C68AD}"/>
              </a:ext>
            </a:extLst>
          </p:cNvPr>
          <p:cNvSpPr>
            <a:spLocks noGrp="1"/>
          </p:cNvSpPr>
          <p:nvPr>
            <p:ph type="title"/>
          </p:nvPr>
        </p:nvSpPr>
        <p:spPr>
          <a:xfrm>
            <a:off x="838200" y="365125"/>
            <a:ext cx="5384800" cy="1899912"/>
          </a:xfrm>
        </p:spPr>
        <p:txBody>
          <a:bodyPr vert="horz" lIns="91440" tIns="45720" rIns="91440" bIns="45720" rtlCol="0" anchor="ctr">
            <a:normAutofit/>
          </a:bodyPr>
          <a:lstStyle/>
          <a:p>
            <a:r>
              <a:rPr lang="en-US" sz="4000" dirty="0"/>
              <a:t>It’s a whole sector issue</a:t>
            </a:r>
          </a:p>
        </p:txBody>
      </p:sp>
      <p:sp>
        <p:nvSpPr>
          <p:cNvPr id="3" name="Content Placeholder 2">
            <a:extLst>
              <a:ext uri="{FF2B5EF4-FFF2-40B4-BE49-F238E27FC236}">
                <a16:creationId xmlns:a16="http://schemas.microsoft.com/office/drawing/2014/main" id="{B5AA2086-9B1B-0F3C-508C-D3A62529EE60}"/>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2000" dirty="0"/>
              <a:t>There is value in homogeneity and in diversity in a single community</a:t>
            </a:r>
          </a:p>
          <a:p>
            <a:r>
              <a:rPr lang="en-US" sz="2000" dirty="0"/>
              <a:t>But is the sector systemically exclusive?</a:t>
            </a:r>
          </a:p>
        </p:txBody>
      </p:sp>
    </p:spTree>
    <p:extLst>
      <p:ext uri="{BB962C8B-B14F-4D97-AF65-F5344CB8AC3E}">
        <p14:creationId xmlns:p14="http://schemas.microsoft.com/office/powerpoint/2010/main" val="88864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FD45-30D3-EEFF-5554-CE73CC11FF0A}"/>
              </a:ext>
            </a:extLst>
          </p:cNvPr>
          <p:cNvSpPr>
            <a:spLocks noGrp="1"/>
          </p:cNvSpPr>
          <p:nvPr>
            <p:ph type="title"/>
          </p:nvPr>
        </p:nvSpPr>
        <p:spPr/>
        <p:txBody>
          <a:bodyPr/>
          <a:lstStyle/>
          <a:p>
            <a:r>
              <a:rPr lang="en-GB" dirty="0"/>
              <a:t>Ethnicity and age</a:t>
            </a:r>
          </a:p>
        </p:txBody>
      </p:sp>
      <p:graphicFrame>
        <p:nvGraphicFramePr>
          <p:cNvPr id="5" name="תרשים 10">
            <a:extLst>
              <a:ext uri="{FF2B5EF4-FFF2-40B4-BE49-F238E27FC236}">
                <a16:creationId xmlns:a16="http://schemas.microsoft.com/office/drawing/2014/main" id="{3373049E-FE73-F17A-E9AD-80611CFB314C}"/>
              </a:ext>
            </a:extLst>
          </p:cNvPr>
          <p:cNvGraphicFramePr>
            <a:graphicFrameLocks/>
          </p:cNvGraphicFramePr>
          <p:nvPr>
            <p:extLst>
              <p:ext uri="{D42A27DB-BD31-4B8C-83A1-F6EECF244321}">
                <p14:modId xmlns:p14="http://schemas.microsoft.com/office/powerpoint/2010/main" val="2992324471"/>
              </p:ext>
            </p:extLst>
          </p:nvPr>
        </p:nvGraphicFramePr>
        <p:xfrm>
          <a:off x="7493000" y="1027905"/>
          <a:ext cx="4406900" cy="50172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3E048BE-375D-EF70-F6DD-982F042C6A73}"/>
              </a:ext>
            </a:extLst>
          </p:cNvPr>
          <p:cNvGraphicFramePr/>
          <p:nvPr>
            <p:extLst>
              <p:ext uri="{D42A27DB-BD31-4B8C-83A1-F6EECF244321}">
                <p14:modId xmlns:p14="http://schemas.microsoft.com/office/powerpoint/2010/main" val="1017474300"/>
              </p:ext>
            </p:extLst>
          </p:nvPr>
        </p:nvGraphicFramePr>
        <p:xfrm>
          <a:off x="1025147" y="1453542"/>
          <a:ext cx="4730214" cy="4828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629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3">
            <a:extLst>
              <a:ext uri="{FF2B5EF4-FFF2-40B4-BE49-F238E27FC236}">
                <a16:creationId xmlns:a16="http://schemas.microsoft.com/office/drawing/2014/main" id="{61C84804-B7C6-437F-9D58-CB89A1A94418}"/>
              </a:ext>
            </a:extLst>
          </p:cNvPr>
          <p:cNvGraphicFramePr/>
          <p:nvPr>
            <p:extLst>
              <p:ext uri="{D42A27DB-BD31-4B8C-83A1-F6EECF244321}">
                <p14:modId xmlns:p14="http://schemas.microsoft.com/office/powerpoint/2010/main" val="2960604351"/>
              </p:ext>
            </p:extLst>
          </p:nvPr>
        </p:nvGraphicFramePr>
        <p:xfrm>
          <a:off x="6465345" y="250730"/>
          <a:ext cx="4730214" cy="60707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563827F-3DF6-46FD-9771-1E16F37725A8}"/>
              </a:ext>
            </a:extLst>
          </p:cNvPr>
          <p:cNvSpPr txBox="1"/>
          <p:nvPr/>
        </p:nvSpPr>
        <p:spPr>
          <a:xfrm>
            <a:off x="6192759" y="2864447"/>
            <a:ext cx="1081252" cy="461665"/>
          </a:xfrm>
          <a:prstGeom prst="rect">
            <a:avLst/>
          </a:prstGeom>
          <a:noFill/>
        </p:spPr>
        <p:txBody>
          <a:bodyPr wrap="square" rtlCol="0">
            <a:spAutoFit/>
          </a:bodyPr>
          <a:lstStyle/>
          <a:p>
            <a:r>
              <a:rPr lang="en-GB" sz="1200" dirty="0">
                <a:solidFill>
                  <a:schemeClr val="accent6">
                    <a:lumMod val="75000"/>
                  </a:schemeClr>
                </a:solidFill>
              </a:rPr>
              <a:t>Mainly retired members</a:t>
            </a:r>
          </a:p>
        </p:txBody>
      </p:sp>
      <p:cxnSp>
        <p:nvCxnSpPr>
          <p:cNvPr id="10" name="Straight Arrow Connector 9">
            <a:extLst>
              <a:ext uri="{FF2B5EF4-FFF2-40B4-BE49-F238E27FC236}">
                <a16:creationId xmlns:a16="http://schemas.microsoft.com/office/drawing/2014/main" id="{396D6ED1-D855-4E3A-9D9D-FB9F31C625CA}"/>
              </a:ext>
            </a:extLst>
          </p:cNvPr>
          <p:cNvCxnSpPr/>
          <p:nvPr/>
        </p:nvCxnSpPr>
        <p:spPr>
          <a:xfrm>
            <a:off x="6878555" y="3331079"/>
            <a:ext cx="314325" cy="22621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4" name="Title 3">
            <a:extLst>
              <a:ext uri="{FF2B5EF4-FFF2-40B4-BE49-F238E27FC236}">
                <a16:creationId xmlns:a16="http://schemas.microsoft.com/office/drawing/2014/main" id="{1551DDDC-7F91-40CB-9582-1495BCEC22EC}"/>
              </a:ext>
            </a:extLst>
          </p:cNvPr>
          <p:cNvSpPr>
            <a:spLocks noGrp="1"/>
          </p:cNvSpPr>
          <p:nvPr>
            <p:ph type="title"/>
          </p:nvPr>
        </p:nvSpPr>
        <p:spPr/>
        <p:txBody>
          <a:bodyPr/>
          <a:lstStyle/>
          <a:p>
            <a:r>
              <a:rPr lang="en-GB" dirty="0"/>
              <a:t>Education and income</a:t>
            </a:r>
          </a:p>
        </p:txBody>
      </p:sp>
      <p:graphicFrame>
        <p:nvGraphicFramePr>
          <p:cNvPr id="9" name="תרשים 4">
            <a:extLst>
              <a:ext uri="{FF2B5EF4-FFF2-40B4-BE49-F238E27FC236}">
                <a16:creationId xmlns:a16="http://schemas.microsoft.com/office/drawing/2014/main" id="{094BE91E-ECC6-8303-E049-BE1DC366B5E2}"/>
              </a:ext>
            </a:extLst>
          </p:cNvPr>
          <p:cNvGraphicFramePr/>
          <p:nvPr>
            <p:extLst>
              <p:ext uri="{D42A27DB-BD31-4B8C-83A1-F6EECF244321}">
                <p14:modId xmlns:p14="http://schemas.microsoft.com/office/powerpoint/2010/main" val="3072943897"/>
              </p:ext>
            </p:extLst>
          </p:nvPr>
        </p:nvGraphicFramePr>
        <p:xfrm>
          <a:off x="838200" y="1317996"/>
          <a:ext cx="4730214" cy="5540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899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D851-2D2E-F697-23ED-8A1A3737062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Overview</a:t>
            </a:r>
          </a:p>
        </p:txBody>
      </p:sp>
      <p:sp>
        <p:nvSpPr>
          <p:cNvPr id="3" name="Content Placeholder 2">
            <a:extLst>
              <a:ext uri="{FF2B5EF4-FFF2-40B4-BE49-F238E27FC236}">
                <a16:creationId xmlns:a16="http://schemas.microsoft.com/office/drawing/2014/main" id="{1BAB554C-87BA-F5E8-D127-78C3191089FD}"/>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342900" lvl="0"/>
            <a:r>
              <a:rPr lang="en-US" sz="2200" b="1" dirty="0">
                <a:solidFill>
                  <a:schemeClr val="bg2"/>
                </a:solidFill>
                <a:effectLst/>
              </a:rPr>
              <a:t>What is CLH</a:t>
            </a:r>
            <a:endParaRPr lang="en-US" sz="2200" dirty="0">
              <a:solidFill>
                <a:schemeClr val="bg2"/>
              </a:solidFill>
              <a:effectLst/>
            </a:endParaRPr>
          </a:p>
          <a:p>
            <a:pPr marL="342900" lvl="0"/>
            <a:r>
              <a:rPr lang="en-US" sz="2200" b="1" dirty="0">
                <a:solidFill>
                  <a:schemeClr val="bg2"/>
                </a:solidFill>
                <a:effectLst/>
              </a:rPr>
              <a:t>Micro practices</a:t>
            </a:r>
          </a:p>
          <a:p>
            <a:pPr marL="342900"/>
            <a:r>
              <a:rPr lang="en-US" sz="2200" b="1" dirty="0">
                <a:effectLst/>
              </a:rPr>
              <a:t>Macro contexts</a:t>
            </a:r>
            <a:endParaRPr lang="en-US" sz="2200" dirty="0">
              <a:effectLst/>
            </a:endParaRPr>
          </a:p>
          <a:p>
            <a:pPr marL="342900" lvl="0"/>
            <a:r>
              <a:rPr lang="en-US" sz="2200" b="1" dirty="0">
                <a:solidFill>
                  <a:schemeClr val="bg2"/>
                </a:solidFill>
                <a:effectLst/>
              </a:rPr>
              <a:t>New developments in research and practice</a:t>
            </a:r>
          </a:p>
          <a:p>
            <a:pPr marL="342900" lvl="0"/>
            <a:endParaRPr lang="en-US" sz="2200" dirty="0">
              <a:effectLst/>
            </a:endParaRPr>
          </a:p>
          <a:p>
            <a:endParaRPr lang="en-US" sz="2200" dirty="0"/>
          </a:p>
        </p:txBody>
      </p:sp>
      <p:pic>
        <p:nvPicPr>
          <p:cNvPr id="5" name="Picture 2" descr="C:\Users\Yael Arbell\Documents\diversity.jpg">
            <a:extLst>
              <a:ext uri="{FF2B5EF4-FFF2-40B4-BE49-F238E27FC236}">
                <a16:creationId xmlns:a16="http://schemas.microsoft.com/office/drawing/2014/main" id="{A039C770-43C6-F292-9B0E-E09E73F865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9" t="7971" r="18145" b="8918"/>
          <a:stretch/>
        </p:blipFill>
        <p:spPr bwMode="auto">
          <a:xfrm rot="21600000">
            <a:off x="5045701" y="640080"/>
            <a:ext cx="612090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0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9" name="Rectangle 61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F657B-7DDE-7D86-57D6-33E77E483AE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National level</a:t>
            </a:r>
          </a:p>
        </p:txBody>
      </p:sp>
      <p:sp>
        <p:nvSpPr>
          <p:cNvPr id="618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uropean Collaborative Housing Day 2019 - YouTube">
            <a:extLst>
              <a:ext uri="{FF2B5EF4-FFF2-40B4-BE49-F238E27FC236}">
                <a16:creationId xmlns:a16="http://schemas.microsoft.com/office/drawing/2014/main" id="{470262E4-872B-7B9F-A8D1-47D4F36576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0" r="10344" b="16389"/>
          <a:stretch/>
        </p:blipFill>
        <p:spPr bwMode="auto">
          <a:xfrm>
            <a:off x="4171765" y="44046"/>
            <a:ext cx="8305408" cy="681395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8" name="Content Placeholder 8">
            <a:extLst>
              <a:ext uri="{FF2B5EF4-FFF2-40B4-BE49-F238E27FC236}">
                <a16:creationId xmlns:a16="http://schemas.microsoft.com/office/drawing/2014/main" id="{D44102ED-CFF9-7FE5-3127-2C1C9F5E9598}"/>
              </a:ext>
            </a:extLst>
          </p:cNvPr>
          <p:cNvSpPr>
            <a:spLocks noGrp="1"/>
          </p:cNvSpPr>
          <p:nvPr>
            <p:ph sz="half" idx="1"/>
          </p:nvPr>
        </p:nvSpPr>
        <p:spPr>
          <a:xfrm>
            <a:off x="637796" y="2860260"/>
            <a:ext cx="3822189" cy="3742762"/>
          </a:xfrm>
        </p:spPr>
        <p:txBody>
          <a:bodyPr vert="horz" lIns="91440" tIns="45720" rIns="91440" bIns="45720" rtlCol="0">
            <a:normAutofit/>
          </a:bodyPr>
          <a:lstStyle/>
          <a:p>
            <a:pPr marL="457200"/>
            <a:r>
              <a:rPr lang="en-US" dirty="0"/>
              <a:t>Funding</a:t>
            </a:r>
          </a:p>
          <a:p>
            <a:pPr marL="457200"/>
            <a:r>
              <a:rPr lang="en-US" dirty="0"/>
              <a:t>Ideology</a:t>
            </a:r>
          </a:p>
          <a:p>
            <a:pPr marL="457200"/>
            <a:r>
              <a:rPr lang="en-US" dirty="0"/>
              <a:t>Structures</a:t>
            </a:r>
          </a:p>
        </p:txBody>
      </p:sp>
    </p:spTree>
    <p:extLst>
      <p:ext uri="{BB962C8B-B14F-4D97-AF65-F5344CB8AC3E}">
        <p14:creationId xmlns:p14="http://schemas.microsoft.com/office/powerpoint/2010/main" val="220795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9" name="Rectangle 61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F657B-7DDE-7D86-57D6-33E77E483AE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Sector level</a:t>
            </a:r>
          </a:p>
        </p:txBody>
      </p:sp>
      <p:sp>
        <p:nvSpPr>
          <p:cNvPr id="618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188016-BF2A-CA6E-04D4-092EDAC8C8EB}"/>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400" dirty="0">
                <a:effectLst/>
              </a:rPr>
              <a:t>CLT: mostly rural, White, democratic, directed by a board</a:t>
            </a:r>
          </a:p>
          <a:p>
            <a:r>
              <a:rPr lang="en-US" sz="2400" dirty="0"/>
              <a:t>Cooperatives: mostly urban, rented, various scales with implications for participation</a:t>
            </a:r>
          </a:p>
          <a:p>
            <a:r>
              <a:rPr lang="en-US" sz="2400" dirty="0"/>
              <a:t>Cohousing: mostly White, educated, private ownership, </a:t>
            </a:r>
            <a:r>
              <a:rPr lang="en-US" sz="2400"/>
              <a:t>highly participatory</a:t>
            </a:r>
            <a:endParaRPr lang="en-US" sz="2400" dirty="0"/>
          </a:p>
        </p:txBody>
      </p:sp>
      <p:pic>
        <p:nvPicPr>
          <p:cNvPr id="6146" name="Picture 2" descr="Taking Collaborative Housing finance to the next level">
            <a:extLst>
              <a:ext uri="{FF2B5EF4-FFF2-40B4-BE49-F238E27FC236}">
                <a16:creationId xmlns:a16="http://schemas.microsoft.com/office/drawing/2014/main" id="{5244C187-F8A9-F5D7-4743-13F071315B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1" r="7641" b="2"/>
          <a:stretch/>
        </p:blipFill>
        <p:spPr bwMode="auto">
          <a:xfrm>
            <a:off x="5899109" y="376551"/>
            <a:ext cx="5524429" cy="550773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3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D851-2D2E-F697-23ED-8A1A3737062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Overview</a:t>
            </a:r>
          </a:p>
        </p:txBody>
      </p:sp>
      <p:sp>
        <p:nvSpPr>
          <p:cNvPr id="3" name="Content Placeholder 2">
            <a:extLst>
              <a:ext uri="{FF2B5EF4-FFF2-40B4-BE49-F238E27FC236}">
                <a16:creationId xmlns:a16="http://schemas.microsoft.com/office/drawing/2014/main" id="{1BAB554C-87BA-F5E8-D127-78C3191089FD}"/>
              </a:ext>
            </a:extLst>
          </p:cNvPr>
          <p:cNvSpPr>
            <a:spLocks noGrp="1"/>
          </p:cNvSpPr>
          <p:nvPr>
            <p:ph sz="half" idx="1"/>
          </p:nvPr>
        </p:nvSpPr>
        <p:spPr>
          <a:xfrm>
            <a:off x="630936" y="2807209"/>
            <a:ext cx="3429000" cy="3410712"/>
          </a:xfrm>
        </p:spPr>
        <p:txBody>
          <a:bodyPr vert="horz" lIns="91440" tIns="45720" rIns="91440" bIns="45720" rtlCol="0" anchor="t">
            <a:normAutofit/>
          </a:bodyPr>
          <a:lstStyle/>
          <a:p>
            <a:pPr marL="342900" lvl="0"/>
            <a:r>
              <a:rPr lang="en-US" sz="2200" b="1" dirty="0">
                <a:solidFill>
                  <a:schemeClr val="bg2"/>
                </a:solidFill>
                <a:effectLst/>
              </a:rPr>
              <a:t>What is CLH</a:t>
            </a:r>
            <a:endParaRPr lang="en-US" sz="2200" dirty="0">
              <a:solidFill>
                <a:schemeClr val="bg2"/>
              </a:solidFill>
              <a:effectLst/>
            </a:endParaRPr>
          </a:p>
          <a:p>
            <a:pPr marL="342900" lvl="0"/>
            <a:r>
              <a:rPr lang="en-US" sz="2200" b="1" dirty="0">
                <a:solidFill>
                  <a:schemeClr val="bg2"/>
                </a:solidFill>
                <a:effectLst/>
              </a:rPr>
              <a:t>A community’s story</a:t>
            </a:r>
          </a:p>
          <a:p>
            <a:pPr marL="342900"/>
            <a:r>
              <a:rPr lang="en-US" sz="2200" b="1" dirty="0">
                <a:solidFill>
                  <a:schemeClr val="bg2"/>
                </a:solidFill>
                <a:effectLst/>
              </a:rPr>
              <a:t>...in context</a:t>
            </a:r>
            <a:endParaRPr lang="en-US" sz="2200" dirty="0">
              <a:solidFill>
                <a:schemeClr val="bg2"/>
              </a:solidFill>
              <a:effectLst/>
            </a:endParaRPr>
          </a:p>
          <a:p>
            <a:pPr marL="342900" lvl="0"/>
            <a:r>
              <a:rPr lang="en-US" sz="2200" b="1" dirty="0">
                <a:effectLst/>
              </a:rPr>
              <a:t>New developments in research and practice</a:t>
            </a:r>
          </a:p>
          <a:p>
            <a:pPr marL="342900" lvl="0"/>
            <a:endParaRPr lang="en-US" sz="2200" dirty="0">
              <a:effectLst/>
            </a:endParaRPr>
          </a:p>
          <a:p>
            <a:endParaRPr lang="en-US" sz="2200" dirty="0"/>
          </a:p>
        </p:txBody>
      </p:sp>
      <p:pic>
        <p:nvPicPr>
          <p:cNvPr id="5" name="Picture 2" descr="C:\Users\Yael Arbell\Documents\diversity.jpg">
            <a:extLst>
              <a:ext uri="{FF2B5EF4-FFF2-40B4-BE49-F238E27FC236}">
                <a16:creationId xmlns:a16="http://schemas.microsoft.com/office/drawing/2014/main" id="{A039C770-43C6-F292-9B0E-E09E73F865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9" t="7971" r="18145" b="8918"/>
          <a:stretch/>
        </p:blipFill>
        <p:spPr bwMode="auto">
          <a:xfrm rot="21600000">
            <a:off x="5045701" y="640080"/>
            <a:ext cx="612090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E4BEF51-0C27-583C-219B-E8AA21E04157}"/>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a:solidFill>
                  <a:schemeClr val="tx1"/>
                </a:solidFill>
                <a:latin typeface="+mj-lt"/>
                <a:ea typeface="+mj-ea"/>
                <a:cs typeface="+mj-cs"/>
              </a:rPr>
              <a:t>Neighbourhood Plannning</a:t>
            </a:r>
            <a:endParaRPr lang="en-US" sz="44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60E062AA-4953-EC30-A023-311C6891DECE}"/>
              </a:ext>
            </a:extLst>
          </p:cNvPr>
          <p:cNvSpPr>
            <a:spLocks noGrp="1"/>
          </p:cNvSpPr>
          <p:nvPr>
            <p:ph type="body" sz="half" idx="2"/>
          </p:nvPr>
        </p:nvSpPr>
        <p:spPr>
          <a:xfrm>
            <a:off x="838201" y="2623381"/>
            <a:ext cx="3888528" cy="3553581"/>
          </a:xfrm>
        </p:spPr>
        <p:txBody>
          <a:bodyPr vert="horz" lIns="91440" tIns="45720" rIns="91440" bIns="45720" rtlCol="0">
            <a:normAutofit/>
          </a:bodyPr>
          <a:lstStyle/>
          <a:p>
            <a:pPr indent="-228600">
              <a:buFont typeface="Arial" panose="020B0604020202020204" pitchFamily="34" charset="0"/>
              <a:buChar char="•"/>
            </a:pPr>
            <a:r>
              <a:rPr lang="en-US" sz="2800"/>
              <a:t>New funding to support urban areas and under-represented communities</a:t>
            </a:r>
            <a:endParaRPr lang="en-US" sz="2800" dirty="0"/>
          </a:p>
        </p:txBody>
      </p:sp>
      <p:pic>
        <p:nvPicPr>
          <p:cNvPr id="11" name="Picture 2" descr="What is a community land trust? | Community Led Homes">
            <a:extLst>
              <a:ext uri="{FF2B5EF4-FFF2-40B4-BE49-F238E27FC236}">
                <a16:creationId xmlns:a16="http://schemas.microsoft.com/office/drawing/2014/main" id="{1946EB4A-A879-B777-9740-539348863D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62" r="4574"/>
          <a:stretch/>
        </p:blipFill>
        <p:spPr bwMode="auto">
          <a:xfrm>
            <a:off x="6229217" y="1259719"/>
            <a:ext cx="5962786" cy="433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5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B42602-9E60-2053-6FBE-30263F41A813}"/>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dirty="0">
                <a:solidFill>
                  <a:schemeClr val="tx1"/>
                </a:solidFill>
                <a:latin typeface="+mj-lt"/>
                <a:ea typeface="+mj-ea"/>
                <a:cs typeface="+mj-cs"/>
              </a:rPr>
              <a:t>CLT research </a:t>
            </a:r>
          </a:p>
        </p:txBody>
      </p:sp>
      <p:sp>
        <p:nvSpPr>
          <p:cNvPr id="4" name="Text Placeholder 3">
            <a:extLst>
              <a:ext uri="{FF2B5EF4-FFF2-40B4-BE49-F238E27FC236}">
                <a16:creationId xmlns:a16="http://schemas.microsoft.com/office/drawing/2014/main" id="{E29A4017-F945-0466-C862-C72EE18B1A02}"/>
              </a:ext>
            </a:extLst>
          </p:cNvPr>
          <p:cNvSpPr>
            <a:spLocks noGrp="1"/>
          </p:cNvSpPr>
          <p:nvPr>
            <p:ph type="body" sz="half" idx="2"/>
          </p:nvPr>
        </p:nvSpPr>
        <p:spPr>
          <a:xfrm>
            <a:off x="838201" y="2623382"/>
            <a:ext cx="3888528" cy="2863018"/>
          </a:xfrm>
        </p:spPr>
        <p:txBody>
          <a:bodyPr vert="horz" lIns="91440" tIns="45720" rIns="91440" bIns="45720" rtlCol="0">
            <a:normAutofit/>
          </a:bodyPr>
          <a:lstStyle/>
          <a:p>
            <a:pPr indent="-228600">
              <a:buFont typeface="Arial" panose="020B0604020202020204" pitchFamily="34" charset="0"/>
              <a:buChar char="•"/>
            </a:pPr>
            <a:r>
              <a:rPr lang="en-US" sz="2400" dirty="0"/>
              <a:t>8 peer researchers from a range of backgrounds and communities</a:t>
            </a:r>
          </a:p>
          <a:p>
            <a:pPr indent="-228600">
              <a:buFont typeface="Arial" panose="020B0604020202020204" pitchFamily="34" charset="0"/>
              <a:buChar char="•"/>
            </a:pPr>
            <a:r>
              <a:rPr lang="en-US" sz="2400" dirty="0"/>
              <a:t>Identify barriers for diversity and inclusion and suggest ways to overcome them</a:t>
            </a:r>
          </a:p>
          <a:p>
            <a:pPr indent="-228600">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C30B1A01-DBA0-FC08-3614-BEA55F947789}"/>
              </a:ext>
            </a:extLst>
          </p:cNvPr>
          <p:cNvPicPr>
            <a:picLocks noChangeAspect="1"/>
          </p:cNvPicPr>
          <p:nvPr/>
        </p:nvPicPr>
        <p:blipFill rotWithShape="1">
          <a:blip r:embed="rId2"/>
          <a:srcRect l="46385" t="21524" r="25974" b="9929"/>
          <a:stretch/>
        </p:blipFill>
        <p:spPr>
          <a:xfrm rot="671462">
            <a:off x="7110922" y="937953"/>
            <a:ext cx="3527700" cy="49207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883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E4BEF51-0C27-583C-219B-E8AA21E04157}"/>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dirty="0">
                <a:solidFill>
                  <a:schemeClr val="tx1"/>
                </a:solidFill>
                <a:latin typeface="+mj-lt"/>
                <a:ea typeface="+mj-ea"/>
                <a:cs typeface="+mj-cs"/>
              </a:rPr>
              <a:t>UK Cohousing Network</a:t>
            </a:r>
          </a:p>
        </p:txBody>
      </p:sp>
      <p:sp>
        <p:nvSpPr>
          <p:cNvPr id="7" name="Text Placeholder 6">
            <a:extLst>
              <a:ext uri="{FF2B5EF4-FFF2-40B4-BE49-F238E27FC236}">
                <a16:creationId xmlns:a16="http://schemas.microsoft.com/office/drawing/2014/main" id="{60E062AA-4953-EC30-A023-311C6891DECE}"/>
              </a:ext>
            </a:extLst>
          </p:cNvPr>
          <p:cNvSpPr>
            <a:spLocks noGrp="1"/>
          </p:cNvSpPr>
          <p:nvPr>
            <p:ph type="body" sz="half" idx="2"/>
          </p:nvPr>
        </p:nvSpPr>
        <p:spPr>
          <a:xfrm>
            <a:off x="838201" y="2623381"/>
            <a:ext cx="3888528" cy="3553581"/>
          </a:xfrm>
        </p:spPr>
        <p:txBody>
          <a:bodyPr vert="horz" lIns="91440" tIns="45720" rIns="91440" bIns="45720" rtlCol="0">
            <a:normAutofit/>
          </a:bodyPr>
          <a:lstStyle/>
          <a:p>
            <a:pPr indent="-228600">
              <a:buFont typeface="Arial" panose="020B0604020202020204" pitchFamily="34" charset="0"/>
              <a:buChar char="•"/>
            </a:pPr>
            <a:r>
              <a:rPr lang="en-US" sz="2000" b="1" dirty="0"/>
              <a:t>New guide </a:t>
            </a:r>
            <a:r>
              <a:rPr lang="en-US" sz="2000" dirty="0"/>
              <a:t>with a section on diversity and inclusion</a:t>
            </a:r>
          </a:p>
          <a:p>
            <a:pPr indent="-228600">
              <a:buFont typeface="Arial" panose="020B0604020202020204" pitchFamily="34" charset="0"/>
              <a:buChar char="•"/>
            </a:pPr>
            <a:r>
              <a:rPr lang="en-US" sz="2000" dirty="0"/>
              <a:t>Working group on diversity and inclusion</a:t>
            </a:r>
          </a:p>
          <a:p>
            <a:pPr indent="-228600">
              <a:buFont typeface="Arial" panose="020B0604020202020204" pitchFamily="34" charset="0"/>
              <a:buChar char="•"/>
            </a:pPr>
            <a:r>
              <a:rPr lang="en-US" sz="2000" b="1" dirty="0"/>
              <a:t>Big Lottery funding: </a:t>
            </a:r>
          </a:p>
          <a:p>
            <a:pPr lvl="1" indent="-228600">
              <a:buFont typeface="Arial" panose="020B0604020202020204" pitchFamily="34" charset="0"/>
              <a:buChar char="•"/>
            </a:pPr>
            <a:r>
              <a:rPr lang="en-US" sz="1800" dirty="0"/>
              <a:t>Learning community in housing associations around vulnerability</a:t>
            </a:r>
          </a:p>
          <a:p>
            <a:pPr lvl="1" indent="-228600">
              <a:buFont typeface="Arial" panose="020B0604020202020204" pitchFamily="34" charset="0"/>
              <a:buChar char="•"/>
            </a:pPr>
            <a:r>
              <a:rPr lang="en-US" sz="1800" dirty="0"/>
              <a:t>community coaching pilot </a:t>
            </a:r>
          </a:p>
        </p:txBody>
      </p:sp>
      <p:pic>
        <p:nvPicPr>
          <p:cNvPr id="9" name="Picture 8">
            <a:extLst>
              <a:ext uri="{FF2B5EF4-FFF2-40B4-BE49-F238E27FC236}">
                <a16:creationId xmlns:a16="http://schemas.microsoft.com/office/drawing/2014/main" id="{7F092363-8587-9647-A024-CACBE4977902}"/>
              </a:ext>
            </a:extLst>
          </p:cNvPr>
          <p:cNvPicPr>
            <a:picLocks noChangeAspect="1"/>
          </p:cNvPicPr>
          <p:nvPr/>
        </p:nvPicPr>
        <p:blipFill rotWithShape="1">
          <a:blip r:embed="rId2"/>
          <a:srcRect l="18808" t="23988" r="50000" b="8698"/>
          <a:stretch/>
        </p:blipFill>
        <p:spPr>
          <a:xfrm rot="641077">
            <a:off x="6679804" y="999985"/>
            <a:ext cx="4338338" cy="5266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9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6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ED851-2D2E-F697-23ED-8A1A3737062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Overview</a:t>
            </a:r>
          </a:p>
        </p:txBody>
      </p:sp>
      <p:sp>
        <p:nvSpPr>
          <p:cNvPr id="7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AB554C-87BA-F5E8-D127-78C3191089FD}"/>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342900" lvl="0"/>
            <a:r>
              <a:rPr lang="en-US" sz="2200" b="1" dirty="0">
                <a:effectLst/>
              </a:rPr>
              <a:t>What is CLH</a:t>
            </a:r>
            <a:endParaRPr lang="en-US" sz="2200" dirty="0">
              <a:effectLst/>
            </a:endParaRPr>
          </a:p>
          <a:p>
            <a:pPr marL="342900"/>
            <a:r>
              <a:rPr lang="en-US" sz="2200" b="1" dirty="0"/>
              <a:t>A community’s story</a:t>
            </a:r>
            <a:endParaRPr lang="en-US" sz="2200" dirty="0">
              <a:effectLst/>
            </a:endParaRPr>
          </a:p>
          <a:p>
            <a:pPr marL="342900" lvl="0"/>
            <a:r>
              <a:rPr lang="en-US" sz="2200" b="1" dirty="0">
                <a:effectLst/>
              </a:rPr>
              <a:t>...in context</a:t>
            </a:r>
          </a:p>
          <a:p>
            <a:pPr marL="342900" lvl="0"/>
            <a:r>
              <a:rPr lang="en-US" sz="2200" b="1" dirty="0">
                <a:effectLst/>
              </a:rPr>
              <a:t>New developments in research and practice</a:t>
            </a:r>
            <a:endParaRPr lang="en-US" sz="2200" dirty="0">
              <a:effectLst/>
            </a:endParaRPr>
          </a:p>
          <a:p>
            <a:endParaRPr lang="en-US" sz="2200" dirty="0"/>
          </a:p>
        </p:txBody>
      </p:sp>
      <p:pic>
        <p:nvPicPr>
          <p:cNvPr id="5" name="Picture 2" descr="C:\Users\Yael Arbell\Documents\diversity.jpg">
            <a:extLst>
              <a:ext uri="{FF2B5EF4-FFF2-40B4-BE49-F238E27FC236}">
                <a16:creationId xmlns:a16="http://schemas.microsoft.com/office/drawing/2014/main" id="{A039C770-43C6-F292-9B0E-E09E73F865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9" t="7971" r="18145" b="8918"/>
          <a:stretch/>
        </p:blipFill>
        <p:spPr bwMode="auto">
          <a:xfrm rot="21600000">
            <a:off x="5045701" y="640080"/>
            <a:ext cx="612090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E4BEF51-0C27-583C-219B-E8AA21E04157}"/>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dirty="0"/>
              <a:t>BME-led CLH</a:t>
            </a:r>
            <a:endParaRPr lang="en-US" sz="44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60E062AA-4953-EC30-A023-311C6891DECE}"/>
              </a:ext>
            </a:extLst>
          </p:cNvPr>
          <p:cNvSpPr>
            <a:spLocks noGrp="1"/>
          </p:cNvSpPr>
          <p:nvPr>
            <p:ph type="body" sz="half" idx="2"/>
          </p:nvPr>
        </p:nvSpPr>
        <p:spPr>
          <a:xfrm>
            <a:off x="838201" y="2623382"/>
            <a:ext cx="3888528" cy="3301168"/>
          </a:xfrm>
        </p:spPr>
        <p:txBody>
          <a:bodyPr vert="horz" lIns="91440" tIns="45720" rIns="91440" bIns="45720" rtlCol="0">
            <a:normAutofit/>
          </a:bodyPr>
          <a:lstStyle/>
          <a:p>
            <a:pPr indent="-228600">
              <a:buFont typeface="Arial" panose="020B0604020202020204" pitchFamily="34" charset="0"/>
              <a:buChar char="•"/>
            </a:pPr>
            <a:r>
              <a:rPr lang="en-US" sz="2400" dirty="0"/>
              <a:t>Action research</a:t>
            </a:r>
          </a:p>
          <a:p>
            <a:pPr indent="-228600">
              <a:buFont typeface="Arial" panose="020B0604020202020204" pitchFamily="34" charset="0"/>
              <a:buChar char="•"/>
            </a:pPr>
            <a:r>
              <a:rPr lang="en-US" sz="2400" dirty="0"/>
              <a:t>Led by Black practitioners</a:t>
            </a:r>
          </a:p>
          <a:p>
            <a:pPr indent="-228600">
              <a:buFont typeface="Arial" panose="020B0604020202020204" pitchFamily="34" charset="0"/>
              <a:buChar char="•"/>
            </a:pPr>
            <a:r>
              <a:rPr lang="en-US" sz="2400" dirty="0"/>
              <a:t>Identify barriers to BME-led communities</a:t>
            </a:r>
          </a:p>
          <a:p>
            <a:pPr indent="-228600">
              <a:buFont typeface="Arial" panose="020B0604020202020204" pitchFamily="34" charset="0"/>
              <a:buChar char="•"/>
            </a:pPr>
            <a:r>
              <a:rPr lang="en-US" sz="2400" dirty="0"/>
              <a:t>Recommend solutions to policy makers, sector </a:t>
            </a:r>
            <a:r>
              <a:rPr lang="en-US" sz="2400" dirty="0" err="1"/>
              <a:t>organisations</a:t>
            </a:r>
            <a:r>
              <a:rPr lang="en-US" sz="2400" dirty="0"/>
              <a:t> and communities</a:t>
            </a:r>
          </a:p>
          <a:p>
            <a:endParaRPr lang="en-US" sz="2000" dirty="0"/>
          </a:p>
          <a:p>
            <a:pPr indent="-228600">
              <a:buFont typeface="Arial" panose="020B0604020202020204" pitchFamily="34" charset="0"/>
              <a:buChar char="•"/>
            </a:pPr>
            <a:endParaRPr lang="en-US" sz="2000" dirty="0"/>
          </a:p>
        </p:txBody>
      </p:sp>
      <p:pic>
        <p:nvPicPr>
          <p:cNvPr id="10" name="Picture 6" descr="Leeds Community Homes Ltd | LinkedIn">
            <a:extLst>
              <a:ext uri="{FF2B5EF4-FFF2-40B4-BE49-F238E27FC236}">
                <a16:creationId xmlns:a16="http://schemas.microsoft.com/office/drawing/2014/main" id="{E15433D8-1E5E-6C41-906D-636EDF6FC4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19950" y="568864"/>
            <a:ext cx="4259524" cy="425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3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E4BEF51-0C27-583C-219B-E8AA21E04157}"/>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dirty="0">
                <a:solidFill>
                  <a:schemeClr val="tx1"/>
                </a:solidFill>
                <a:latin typeface="+mj-lt"/>
                <a:ea typeface="+mj-ea"/>
                <a:cs typeface="+mj-cs"/>
              </a:rPr>
              <a:t>New Cohousing model</a:t>
            </a:r>
          </a:p>
        </p:txBody>
      </p:sp>
      <p:sp>
        <p:nvSpPr>
          <p:cNvPr id="7" name="Text Placeholder 6">
            <a:extLst>
              <a:ext uri="{FF2B5EF4-FFF2-40B4-BE49-F238E27FC236}">
                <a16:creationId xmlns:a16="http://schemas.microsoft.com/office/drawing/2014/main" id="{60E062AA-4953-EC30-A023-311C6891DECE}"/>
              </a:ext>
            </a:extLst>
          </p:cNvPr>
          <p:cNvSpPr>
            <a:spLocks noGrp="1"/>
          </p:cNvSpPr>
          <p:nvPr>
            <p:ph type="body" sz="half" idx="2"/>
          </p:nvPr>
        </p:nvSpPr>
        <p:spPr>
          <a:xfrm>
            <a:off x="838201" y="2623382"/>
            <a:ext cx="3888528" cy="2147402"/>
          </a:xfrm>
        </p:spPr>
        <p:txBody>
          <a:bodyPr vert="horz" lIns="91440" tIns="45720" rIns="91440" bIns="45720" rtlCol="0">
            <a:normAutofit/>
          </a:bodyPr>
          <a:lstStyle/>
          <a:p>
            <a:pPr indent="-228600">
              <a:buFont typeface="Arial" panose="020B0604020202020204" pitchFamily="34" charset="0"/>
              <a:buChar char="•"/>
            </a:pPr>
            <a:r>
              <a:rPr lang="en-US" sz="2000" dirty="0"/>
              <a:t>Initiated by a registered provider</a:t>
            </a:r>
          </a:p>
          <a:p>
            <a:pPr indent="-228600">
              <a:buFont typeface="Arial" panose="020B0604020202020204" pitchFamily="34" charset="0"/>
              <a:buChar char="•"/>
            </a:pPr>
            <a:r>
              <a:rPr lang="en-US" sz="2000" dirty="0"/>
              <a:t>Fully rented at social rent</a:t>
            </a:r>
          </a:p>
          <a:p>
            <a:pPr indent="-228600">
              <a:buFont typeface="Arial" panose="020B0604020202020204" pitchFamily="34" charset="0"/>
              <a:buChar char="•"/>
            </a:pPr>
            <a:r>
              <a:rPr lang="en-US" sz="2000" dirty="0"/>
              <a:t>Aimed for BME tenants</a:t>
            </a:r>
          </a:p>
          <a:p>
            <a:pPr indent="-228600">
              <a:buFont typeface="Arial" panose="020B0604020202020204" pitchFamily="34" charset="0"/>
              <a:buChar char="•"/>
            </a:pPr>
            <a:r>
              <a:rPr lang="en-US" sz="2000" dirty="0"/>
              <a:t>Inner city</a:t>
            </a:r>
          </a:p>
          <a:p>
            <a:pPr indent="-228600">
              <a:buFont typeface="Arial" panose="020B0604020202020204" pitchFamily="34" charset="0"/>
              <a:buChar char="•"/>
            </a:pPr>
            <a:r>
              <a:rPr lang="en-US" sz="2000" dirty="0"/>
              <a:t>Designed with tenants</a:t>
            </a:r>
          </a:p>
          <a:p>
            <a:endParaRPr lang="en-US" sz="2000" dirty="0"/>
          </a:p>
          <a:p>
            <a:pPr indent="-228600">
              <a:buFont typeface="Arial" panose="020B0604020202020204" pitchFamily="34" charset="0"/>
              <a:buChar char="•"/>
            </a:pPr>
            <a:endParaRPr lang="en-US" sz="2000" dirty="0"/>
          </a:p>
        </p:txBody>
      </p:sp>
      <p:pic>
        <p:nvPicPr>
          <p:cNvPr id="8" name="Picture 2" descr="Housing 21 - Retirement Housing and Extra Care for older people of modest  means">
            <a:extLst>
              <a:ext uri="{FF2B5EF4-FFF2-40B4-BE49-F238E27FC236}">
                <a16:creationId xmlns:a16="http://schemas.microsoft.com/office/drawing/2014/main" id="{CE9697EE-DB85-8670-AE35-D88B5F97A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221" y="1037140"/>
            <a:ext cx="4963013" cy="10346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92C6FA-F33B-4BCD-4036-BE0179735E8C}"/>
              </a:ext>
            </a:extLst>
          </p:cNvPr>
          <p:cNvSpPr txBox="1"/>
          <p:nvPr/>
        </p:nvSpPr>
        <p:spPr>
          <a:xfrm>
            <a:off x="2647792" y="4941941"/>
            <a:ext cx="4157869" cy="1015663"/>
          </a:xfrm>
          <a:prstGeom prst="rect">
            <a:avLst/>
          </a:prstGeom>
          <a:noFill/>
        </p:spPr>
        <p:txBody>
          <a:bodyPr wrap="square" rtlCol="0">
            <a:spAutoFit/>
          </a:bodyPr>
          <a:lstStyle/>
          <a:p>
            <a:r>
              <a:rPr lang="en-US" sz="2000" b="1" dirty="0"/>
              <a:t>How will greater accessibility affect participation, values and meaning?</a:t>
            </a:r>
          </a:p>
          <a:p>
            <a:endParaRPr lang="en-GB" sz="2000" dirty="0"/>
          </a:p>
        </p:txBody>
      </p:sp>
      <p:pic>
        <p:nvPicPr>
          <p:cNvPr id="2050" name="Picture 2" descr="Nuffield Foundation Virtual Study Tour – ARMA">
            <a:extLst>
              <a:ext uri="{FF2B5EF4-FFF2-40B4-BE49-F238E27FC236}">
                <a16:creationId xmlns:a16="http://schemas.microsoft.com/office/drawing/2014/main" id="{37B817DE-252D-F79B-5190-EEB7250C08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7" t="21327" r="7439" b="21657"/>
          <a:stretch/>
        </p:blipFill>
        <p:spPr bwMode="auto">
          <a:xfrm>
            <a:off x="838201" y="4765645"/>
            <a:ext cx="1736035" cy="1147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EB5DAA-11DE-5305-3074-616790891C62}"/>
              </a:ext>
            </a:extLst>
          </p:cNvPr>
          <p:cNvPicPr>
            <a:picLocks noChangeAspect="1"/>
          </p:cNvPicPr>
          <p:nvPr/>
        </p:nvPicPr>
        <p:blipFill rotWithShape="1">
          <a:blip r:embed="rId4"/>
          <a:srcRect l="46630" t="42895" r="30978" b="7805"/>
          <a:stretch/>
        </p:blipFill>
        <p:spPr>
          <a:xfrm rot="722621">
            <a:off x="8067032" y="2691613"/>
            <a:ext cx="2729947" cy="33793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6032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9" name="Rectangle 617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F657B-7DDE-7D86-57D6-33E77E483AE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Conclusion</a:t>
            </a:r>
          </a:p>
        </p:txBody>
      </p:sp>
      <p:sp>
        <p:nvSpPr>
          <p:cNvPr id="618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E188016-BF2A-CA6E-04D4-092EDAC8C8EB}"/>
                  </a:ext>
                </a:extLst>
              </p:cNvPr>
              <p:cNvSpPr>
                <a:spLocks noGrp="1"/>
              </p:cNvSpPr>
              <p:nvPr>
                <p:ph sz="half" idx="1"/>
              </p:nvPr>
            </p:nvSpPr>
            <p:spPr>
              <a:xfrm>
                <a:off x="640080" y="2872899"/>
                <a:ext cx="5894070" cy="3320668"/>
              </a:xfrm>
            </p:spPr>
            <p:txBody>
              <a:bodyPr vert="horz" lIns="91440" tIns="45720" rIns="91440" bIns="45720" rtlCol="0">
                <a:normAutofit/>
              </a:bodyPr>
              <a:lstStyle/>
              <a:p>
                <a:r>
                  <a:rPr lang="en-GB" sz="3200" dirty="0"/>
                  <a:t>Role of intermediaries</a:t>
                </a:r>
              </a:p>
              <a:p>
                <a:r>
                  <a:rPr lang="en-GB" sz="3200" dirty="0"/>
                  <a:t>Equality &lt;-&gt; Liberty</a:t>
                </a:r>
              </a:p>
              <a:p>
                <a:r>
                  <a:rPr lang="en-GB" sz="3200" dirty="0"/>
                  <a:t>Affordability </a:t>
                </a: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ea typeface="Cambria Math" panose="02040503050406030204" pitchFamily="18" charset="0"/>
                  </a:rPr>
                  <a:t> </a:t>
                </a:r>
                <a:r>
                  <a:rPr lang="en-GB" sz="3200" dirty="0"/>
                  <a:t>accessibility</a:t>
                </a:r>
              </a:p>
              <a:p>
                <a:r>
                  <a:rPr lang="en-GB" sz="3200" dirty="0"/>
                  <a:t>Single community or sector-wide</a:t>
                </a:r>
              </a:p>
            </p:txBody>
          </p:sp>
        </mc:Choice>
        <mc:Fallback>
          <p:sp>
            <p:nvSpPr>
              <p:cNvPr id="3" name="Content Placeholder 2">
                <a:extLst>
                  <a:ext uri="{FF2B5EF4-FFF2-40B4-BE49-F238E27FC236}">
                    <a16:creationId xmlns:a16="http://schemas.microsoft.com/office/drawing/2014/main" id="{3E188016-BF2A-CA6E-04D4-092EDAC8C8EB}"/>
                  </a:ext>
                </a:extLst>
              </p:cNvPr>
              <p:cNvSpPr>
                <a:spLocks noGrp="1" noRot="1" noChangeAspect="1" noMove="1" noResize="1" noEditPoints="1" noAdjustHandles="1" noChangeArrowheads="1" noChangeShapeType="1" noTextEdit="1"/>
              </p:cNvSpPr>
              <p:nvPr>
                <p:ph sz="half" idx="1"/>
              </p:nvPr>
            </p:nvSpPr>
            <p:spPr>
              <a:xfrm>
                <a:off x="640080" y="2872899"/>
                <a:ext cx="5894070" cy="3320668"/>
              </a:xfrm>
              <a:blipFill>
                <a:blip r:embed="rId3"/>
                <a:stretch>
                  <a:fillRect l="-2378" t="-3853" r="-1758"/>
                </a:stretch>
              </a:blipFill>
            </p:spPr>
            <p:txBody>
              <a:bodyPr/>
              <a:lstStyle/>
              <a:p>
                <a:r>
                  <a:rPr lang="en-GB">
                    <a:noFill/>
                  </a:rPr>
                  <a:t> </a:t>
                </a:r>
              </a:p>
            </p:txBody>
          </p:sp>
        </mc:Fallback>
      </mc:AlternateContent>
      <p:pic>
        <p:nvPicPr>
          <p:cNvPr id="7" name="Picture 2" descr="C:\Users\Yael Arbell\Documents\diversity.jpg">
            <a:extLst>
              <a:ext uri="{FF2B5EF4-FFF2-40B4-BE49-F238E27FC236}">
                <a16:creationId xmlns:a16="http://schemas.microsoft.com/office/drawing/2014/main" id="{0B4C2885-25AA-2C3A-DA78-9D3255A126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29" t="7971" r="18145" b="8918"/>
          <a:stretch/>
        </p:blipFill>
        <p:spPr bwMode="auto">
          <a:xfrm rot="21600000">
            <a:off x="6746756" y="1148409"/>
            <a:ext cx="5420869" cy="493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6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0DB764F-875B-4838-BFAE-1089905AF682}"/>
              </a:ext>
            </a:extLst>
          </p:cNvPr>
          <p:cNvGrpSpPr/>
          <p:nvPr/>
        </p:nvGrpSpPr>
        <p:grpSpPr>
          <a:xfrm>
            <a:off x="159657" y="1204513"/>
            <a:ext cx="8951686" cy="5461829"/>
            <a:chOff x="381000" y="-217715"/>
            <a:chExt cx="11430000" cy="6973961"/>
          </a:xfrm>
        </p:grpSpPr>
        <p:pic>
          <p:nvPicPr>
            <p:cNvPr id="2050" name="Picture 2" descr="People deserve better': tenants, activists and academics on the state of  social housing | | The Guardian">
              <a:extLst>
                <a:ext uri="{FF2B5EF4-FFF2-40B4-BE49-F238E27FC236}">
                  <a16:creationId xmlns:a16="http://schemas.microsoft.com/office/drawing/2014/main" id="{8F15ECC7-8EB1-53CD-08C4-B62343DF8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7715"/>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B309E8-EB76-84B9-8D30-1CEA71B4178A}"/>
                </a:ext>
              </a:extLst>
            </p:cNvPr>
            <p:cNvSpPr txBox="1"/>
            <p:nvPr/>
          </p:nvSpPr>
          <p:spPr>
            <a:xfrm>
              <a:off x="381000" y="6323962"/>
              <a:ext cx="6098344" cy="432284"/>
            </a:xfrm>
            <a:prstGeom prst="rect">
              <a:avLst/>
            </a:prstGeom>
            <a:noFill/>
          </p:spPr>
          <p:txBody>
            <a:bodyPr wrap="square">
              <a:spAutoFit/>
            </a:bodyPr>
            <a:lstStyle/>
            <a:p>
              <a:r>
                <a:rPr lang="en-GB" sz="1600" b="0" i="0" dirty="0">
                  <a:solidFill>
                    <a:schemeClr val="bg1"/>
                  </a:solidFill>
                  <a:effectLst/>
                  <a:latin typeface="GuardianTextSans"/>
                </a:rPr>
                <a:t>Illustration: Adam Hayes/Guardian</a:t>
              </a:r>
              <a:endParaRPr lang="en-GB" sz="1600" dirty="0">
                <a:solidFill>
                  <a:schemeClr val="bg1"/>
                </a:solidFill>
              </a:endParaRPr>
            </a:p>
          </p:txBody>
        </p:sp>
      </p:grpSp>
      <p:pic>
        <p:nvPicPr>
          <p:cNvPr id="9" name="Picture 8" descr="Text&#10;&#10;Description automatically generated">
            <a:extLst>
              <a:ext uri="{FF2B5EF4-FFF2-40B4-BE49-F238E27FC236}">
                <a16:creationId xmlns:a16="http://schemas.microsoft.com/office/drawing/2014/main" id="{8E57CB5D-1F18-2C0F-4BDB-FF2C1BE0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676" y="6158289"/>
            <a:ext cx="2565667" cy="508053"/>
          </a:xfrm>
          <a:prstGeom prst="rect">
            <a:avLst/>
          </a:prstGeom>
        </p:spPr>
      </p:pic>
      <p:sp>
        <p:nvSpPr>
          <p:cNvPr id="8" name="TextBox 7">
            <a:extLst>
              <a:ext uri="{FF2B5EF4-FFF2-40B4-BE49-F238E27FC236}">
                <a16:creationId xmlns:a16="http://schemas.microsoft.com/office/drawing/2014/main" id="{44D32EEA-5387-CC4E-4B6B-B458E6212454}"/>
              </a:ext>
            </a:extLst>
          </p:cNvPr>
          <p:cNvSpPr txBox="1"/>
          <p:nvPr/>
        </p:nvSpPr>
        <p:spPr>
          <a:xfrm>
            <a:off x="9364561" y="3940980"/>
            <a:ext cx="2423886" cy="707886"/>
          </a:xfrm>
          <a:prstGeom prst="rect">
            <a:avLst/>
          </a:prstGeom>
          <a:noFill/>
        </p:spPr>
        <p:txBody>
          <a:bodyPr wrap="square" rtlCol="0">
            <a:spAutoFit/>
          </a:bodyPr>
          <a:lstStyle/>
          <a:p>
            <a:r>
              <a:rPr lang="en-GB" sz="4000" dirty="0"/>
              <a:t>Thank you</a:t>
            </a:r>
          </a:p>
        </p:txBody>
      </p:sp>
      <p:sp>
        <p:nvSpPr>
          <p:cNvPr id="10" name="TextBox 9">
            <a:extLst>
              <a:ext uri="{FF2B5EF4-FFF2-40B4-BE49-F238E27FC236}">
                <a16:creationId xmlns:a16="http://schemas.microsoft.com/office/drawing/2014/main" id="{5F555356-F87A-8AC6-E42E-CDFD494D41BD}"/>
              </a:ext>
            </a:extLst>
          </p:cNvPr>
          <p:cNvSpPr txBox="1"/>
          <p:nvPr/>
        </p:nvSpPr>
        <p:spPr>
          <a:xfrm>
            <a:off x="9466675" y="5301830"/>
            <a:ext cx="2435039" cy="646331"/>
          </a:xfrm>
          <a:prstGeom prst="rect">
            <a:avLst/>
          </a:prstGeom>
          <a:noFill/>
        </p:spPr>
        <p:txBody>
          <a:bodyPr wrap="square" rtlCol="0">
            <a:spAutoFit/>
          </a:bodyPr>
          <a:lstStyle/>
          <a:p>
            <a:r>
              <a:rPr lang="en-GB" dirty="0"/>
              <a:t>Yael Arbell</a:t>
            </a:r>
          </a:p>
          <a:p>
            <a:r>
              <a:rPr lang="en-GB" dirty="0"/>
              <a:t>y.arbell@shu.ac.uk</a:t>
            </a:r>
          </a:p>
        </p:txBody>
      </p:sp>
    </p:spTree>
    <p:extLst>
      <p:ext uri="{BB962C8B-B14F-4D97-AF65-F5344CB8AC3E}">
        <p14:creationId xmlns:p14="http://schemas.microsoft.com/office/powerpoint/2010/main" val="368755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59B7B-73C5-6811-2CAC-226911532699}"/>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Community-led Housing</a:t>
            </a:r>
            <a:endParaRPr lang="en-US" sz="5000" kern="1200" dirty="0">
              <a:solidFill>
                <a:schemeClr val="tx1"/>
              </a:solidFill>
              <a:latin typeface="+mj-lt"/>
              <a:ea typeface="+mj-ea"/>
              <a:cs typeface="+mj-cs"/>
            </a:endParaRPr>
          </a:p>
        </p:txBody>
      </p:sp>
      <p:sp>
        <p:nvSpPr>
          <p:cNvPr id="5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5E4E42-3C34-C0B6-C975-0F953DC4623A}"/>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Not for profit</a:t>
            </a:r>
          </a:p>
          <a:p>
            <a:r>
              <a:rPr lang="en-US" sz="2200" dirty="0"/>
              <a:t>meets local needs</a:t>
            </a:r>
          </a:p>
          <a:p>
            <a:r>
              <a:rPr lang="en-US" sz="2200" dirty="0"/>
              <a:t>developed and managed by members of the community</a:t>
            </a:r>
          </a:p>
          <a:p>
            <a:r>
              <a:rPr lang="en-US" sz="2200" dirty="0"/>
              <a:t>Cooperatives, CLTs, self-help, cohousing</a:t>
            </a:r>
          </a:p>
          <a:p>
            <a:r>
              <a:rPr lang="en-US" sz="2200" dirty="0"/>
              <a:t>Ownership models vary</a:t>
            </a:r>
          </a:p>
        </p:txBody>
      </p:sp>
      <p:pic>
        <p:nvPicPr>
          <p:cNvPr id="6" name="Content Placeholder 5" descr="Diagram, engineering drawing&#10;&#10;Description automatically generated">
            <a:extLst>
              <a:ext uri="{FF2B5EF4-FFF2-40B4-BE49-F238E27FC236}">
                <a16:creationId xmlns:a16="http://schemas.microsoft.com/office/drawing/2014/main" id="{E5597C11-DF63-2860-856C-6494A12701B5}"/>
              </a:ext>
            </a:extLst>
          </p:cNvPr>
          <p:cNvPicPr>
            <a:picLocks noGrp="1" noChangeAspect="1"/>
          </p:cNvPicPr>
          <p:nvPr>
            <p:ph sz="half" idx="2"/>
          </p:nvPr>
        </p:nvPicPr>
        <p:blipFill>
          <a:blip r:embed="rId2"/>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286518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D364DF0-976E-29DC-5F38-56B8F1C34A8D}"/>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Benefits of CLH</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155AFB9-EF21-47BD-4191-D587E1F3BF67}"/>
              </a:ext>
            </a:extLst>
          </p:cNvPr>
          <p:cNvSpPr>
            <a:spLocks noGrp="1"/>
          </p:cNvSpPr>
          <p:nvPr>
            <p:ph sz="half" idx="2"/>
          </p:nvPr>
        </p:nvSpPr>
        <p:spPr>
          <a:xfrm>
            <a:off x="630936" y="2807208"/>
            <a:ext cx="3429000" cy="2178304"/>
          </a:xfrm>
        </p:spPr>
        <p:txBody>
          <a:bodyPr vert="horz" lIns="91440" tIns="45720" rIns="91440" bIns="45720" rtlCol="0" anchor="t">
            <a:normAutofit/>
          </a:bodyPr>
          <a:lstStyle/>
          <a:p>
            <a:r>
              <a:rPr lang="en-US" sz="2200" dirty="0"/>
              <a:t>Some need these more urgently than others</a:t>
            </a:r>
          </a:p>
          <a:p>
            <a:r>
              <a:rPr lang="en-US" sz="2200" dirty="0"/>
              <a:t>some can access these more easily than others</a:t>
            </a:r>
          </a:p>
          <a:p>
            <a:r>
              <a:rPr lang="en-US" sz="2200" dirty="0"/>
              <a:t>And some just get these in other ways!</a:t>
            </a:r>
          </a:p>
        </p:txBody>
      </p:sp>
      <p:pic>
        <p:nvPicPr>
          <p:cNvPr id="6" name="Content Placeholder 5" descr="Text&#10;&#10;Description automatically generated">
            <a:extLst>
              <a:ext uri="{FF2B5EF4-FFF2-40B4-BE49-F238E27FC236}">
                <a16:creationId xmlns:a16="http://schemas.microsoft.com/office/drawing/2014/main" id="{51DD9324-A116-9A58-AC30-7C26ED7A906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0702"/>
          <a:stretch/>
        </p:blipFill>
        <p:spPr>
          <a:xfrm>
            <a:off x="4059936" y="2051235"/>
            <a:ext cx="7871508" cy="4429444"/>
          </a:xfrm>
          <a:prstGeom prst="rect">
            <a:avLst/>
          </a:prstGeom>
        </p:spPr>
      </p:pic>
    </p:spTree>
    <p:extLst>
      <p:ext uri="{BB962C8B-B14F-4D97-AF65-F5344CB8AC3E}">
        <p14:creationId xmlns:p14="http://schemas.microsoft.com/office/powerpoint/2010/main" val="177258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C74D9-3133-6A14-3AC7-B4BFBC802CB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It’s hard</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75D457-801B-EB49-AA82-2C710FB1AD81}"/>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Time</a:t>
            </a:r>
          </a:p>
          <a:p>
            <a:r>
              <a:rPr lang="en-US" sz="2200" dirty="0"/>
              <a:t>Skill</a:t>
            </a:r>
          </a:p>
          <a:p>
            <a:r>
              <a:rPr lang="en-US" sz="2200" dirty="0"/>
              <a:t>Money</a:t>
            </a:r>
          </a:p>
          <a:p>
            <a:r>
              <a:rPr lang="en-US" sz="2200" dirty="0"/>
              <a:t>Social capital</a:t>
            </a:r>
          </a:p>
          <a:p>
            <a:r>
              <a:rPr lang="en-US" sz="2200" dirty="0"/>
              <a:t>Cultural capital</a:t>
            </a:r>
          </a:p>
          <a:p>
            <a:endParaRPr lang="en-US" sz="2200" dirty="0"/>
          </a:p>
        </p:txBody>
      </p:sp>
      <p:pic>
        <p:nvPicPr>
          <p:cNvPr id="5" name="Picture 2" descr="Collaborative Housing - Cities engaging in the Right To Housing">
            <a:extLst>
              <a:ext uri="{FF2B5EF4-FFF2-40B4-BE49-F238E27FC236}">
                <a16:creationId xmlns:a16="http://schemas.microsoft.com/office/drawing/2014/main" id="{9C7F82DB-7661-DDE2-A76B-B8D58B2C99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8373" y="998702"/>
            <a:ext cx="8100993" cy="486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8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D851-2D2E-F697-23ED-8A1A3737062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Overview</a:t>
            </a:r>
          </a:p>
        </p:txBody>
      </p:sp>
      <p:sp>
        <p:nvSpPr>
          <p:cNvPr id="3" name="Content Placeholder 2">
            <a:extLst>
              <a:ext uri="{FF2B5EF4-FFF2-40B4-BE49-F238E27FC236}">
                <a16:creationId xmlns:a16="http://schemas.microsoft.com/office/drawing/2014/main" id="{1BAB554C-87BA-F5E8-D127-78C3191089FD}"/>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342900" lvl="0"/>
            <a:r>
              <a:rPr lang="en-US" sz="2200" b="1" dirty="0">
                <a:solidFill>
                  <a:schemeClr val="bg2"/>
                </a:solidFill>
                <a:effectLst/>
              </a:rPr>
              <a:t>What is CLH</a:t>
            </a:r>
            <a:endParaRPr lang="en-US" sz="2200" dirty="0">
              <a:solidFill>
                <a:schemeClr val="bg2"/>
              </a:solidFill>
              <a:effectLst/>
            </a:endParaRPr>
          </a:p>
          <a:p>
            <a:pPr marL="342900" lvl="0"/>
            <a:r>
              <a:rPr lang="en-US" sz="2200" b="1" dirty="0">
                <a:effectLst/>
              </a:rPr>
              <a:t>A community’s story</a:t>
            </a:r>
          </a:p>
          <a:p>
            <a:pPr marL="342900"/>
            <a:r>
              <a:rPr lang="en-US" sz="2200" b="1" dirty="0">
                <a:solidFill>
                  <a:schemeClr val="bg2"/>
                </a:solidFill>
                <a:effectLst/>
              </a:rPr>
              <a:t>...in context</a:t>
            </a:r>
            <a:endParaRPr lang="en-US" sz="2200" dirty="0">
              <a:solidFill>
                <a:schemeClr val="bg2"/>
              </a:solidFill>
              <a:effectLst/>
            </a:endParaRPr>
          </a:p>
          <a:p>
            <a:pPr marL="342900" lvl="0"/>
            <a:r>
              <a:rPr lang="en-US" sz="2200" b="1" dirty="0">
                <a:solidFill>
                  <a:schemeClr val="bg2"/>
                </a:solidFill>
                <a:effectLst/>
              </a:rPr>
              <a:t>New developments in research and practice</a:t>
            </a:r>
          </a:p>
          <a:p>
            <a:pPr marL="342900" lvl="0"/>
            <a:endParaRPr lang="en-US" sz="2200" dirty="0">
              <a:effectLst/>
            </a:endParaRPr>
          </a:p>
          <a:p>
            <a:endParaRPr lang="en-US" sz="2200" dirty="0"/>
          </a:p>
        </p:txBody>
      </p:sp>
      <p:pic>
        <p:nvPicPr>
          <p:cNvPr id="5" name="Picture 2" descr="C:\Users\Yael Arbell\Documents\diversity.jpg">
            <a:extLst>
              <a:ext uri="{FF2B5EF4-FFF2-40B4-BE49-F238E27FC236}">
                <a16:creationId xmlns:a16="http://schemas.microsoft.com/office/drawing/2014/main" id="{A039C770-43C6-F292-9B0E-E09E73F865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9" t="7971" r="18145" b="8918"/>
          <a:stretch/>
        </p:blipFill>
        <p:spPr bwMode="auto">
          <a:xfrm rot="21600000">
            <a:off x="5045701" y="640080"/>
            <a:ext cx="6120909"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73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6" name="Rectangle 133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BD40A-E8CE-543A-DB26-1980669FD721}"/>
              </a:ext>
            </a:extLst>
          </p:cNvPr>
          <p:cNvSpPr>
            <a:spLocks noGrp="1"/>
          </p:cNvSpPr>
          <p:nvPr>
            <p:ph type="title"/>
          </p:nvPr>
        </p:nvSpPr>
        <p:spPr>
          <a:xfrm>
            <a:off x="630936" y="639520"/>
            <a:ext cx="4569714" cy="1719072"/>
          </a:xfrm>
        </p:spPr>
        <p:txBody>
          <a:bodyPr vert="horz" lIns="91440" tIns="45720" rIns="91440" bIns="45720" rtlCol="0" anchor="b">
            <a:normAutofit/>
          </a:bodyPr>
          <a:lstStyle/>
          <a:p>
            <a:r>
              <a:rPr lang="en-US" sz="5000" kern="1200" dirty="0">
                <a:solidFill>
                  <a:schemeClr val="tx1"/>
                </a:solidFill>
                <a:latin typeface="+mj-lt"/>
                <a:ea typeface="+mj-ea"/>
                <a:cs typeface="+mj-cs"/>
              </a:rPr>
              <a:t>Community level</a:t>
            </a:r>
          </a:p>
        </p:txBody>
      </p:sp>
      <p:sp>
        <p:nvSpPr>
          <p:cNvPr id="1333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687341-0E2E-4064-B5E2-23C42671441C}"/>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dirty="0"/>
              <a:t>Who sets the table?</a:t>
            </a:r>
          </a:p>
          <a:p>
            <a:r>
              <a:rPr lang="en-US" sz="2200" dirty="0"/>
              <a:t>Who turns up?</a:t>
            </a:r>
          </a:p>
          <a:p>
            <a:r>
              <a:rPr lang="en-US" sz="2200" dirty="0"/>
              <a:t>Who is being heard?</a:t>
            </a:r>
          </a:p>
        </p:txBody>
      </p:sp>
      <p:pic>
        <p:nvPicPr>
          <p:cNvPr id="13314" name="Picture 2" descr="Quick Guide to Neighbourhood Plans">
            <a:extLst>
              <a:ext uri="{FF2B5EF4-FFF2-40B4-BE49-F238E27FC236}">
                <a16:creationId xmlns:a16="http://schemas.microsoft.com/office/drawing/2014/main" id="{03DAD535-A3C5-4C7D-0322-A5CB83AFEA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40788" y="640080"/>
            <a:ext cx="5311073"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7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ohousing means having a new life project for senior people">
            <a:extLst>
              <a:ext uri="{FF2B5EF4-FFF2-40B4-BE49-F238E27FC236}">
                <a16:creationId xmlns:a16="http://schemas.microsoft.com/office/drawing/2014/main" id="{FCA44D27-46F2-FEC9-6CAD-598CAE501A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6" r="22661" b="1"/>
          <a:stretch/>
        </p:blipFill>
        <p:spPr bwMode="auto">
          <a:xfrm>
            <a:off x="2519309" y="-180975"/>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9FC67C-827F-3DC0-7502-FB6E54E4013E}"/>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Cohousing</a:t>
            </a:r>
          </a:p>
        </p:txBody>
      </p:sp>
      <p:sp>
        <p:nvSpPr>
          <p:cNvPr id="3" name="Content Placeholder 2">
            <a:extLst>
              <a:ext uri="{FF2B5EF4-FFF2-40B4-BE49-F238E27FC236}">
                <a16:creationId xmlns:a16="http://schemas.microsoft.com/office/drawing/2014/main" id="{90D2C0A3-4093-7B4C-1213-B2C2F18A5077}"/>
              </a:ext>
            </a:extLst>
          </p:cNvPr>
          <p:cNvSpPr>
            <a:spLocks noGrp="1"/>
          </p:cNvSpPr>
          <p:nvPr>
            <p:ph sz="half" idx="1"/>
          </p:nvPr>
        </p:nvSpPr>
        <p:spPr>
          <a:xfrm>
            <a:off x="838200" y="2434201"/>
            <a:ext cx="3822189" cy="3742762"/>
          </a:xfrm>
        </p:spPr>
        <p:txBody>
          <a:bodyPr vert="horz" lIns="91440" tIns="45720" rIns="91440" bIns="45720" rtlCol="0">
            <a:normAutofit/>
          </a:bodyPr>
          <a:lstStyle/>
          <a:p>
            <a:pPr marL="0" indent="0">
              <a:buNone/>
            </a:pPr>
            <a:r>
              <a:rPr lang="en-US" sz="2000" dirty="0"/>
              <a:t>"a cohousing group who developed a beautiful cohousing developments in the South of England (...) they spent £11 million on it and they... they funded 1,000,000 pounds of pre development costs themselves, </a:t>
            </a:r>
            <a:r>
              <a:rPr lang="en-US" sz="2000" dirty="0" err="1"/>
              <a:t>'cause</a:t>
            </a:r>
            <a:r>
              <a:rPr lang="en-US" sz="2000" dirty="0"/>
              <a:t> they all owned property in London. They'd all paid off their mortgages on houses in London“ (cohousing member)</a:t>
            </a:r>
          </a:p>
        </p:txBody>
      </p:sp>
    </p:spTree>
    <p:extLst>
      <p:ext uri="{BB962C8B-B14F-4D97-AF65-F5344CB8AC3E}">
        <p14:creationId xmlns:p14="http://schemas.microsoft.com/office/powerpoint/2010/main" val="403844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5D634-72E1-C03C-C5B2-4B474A44114A}"/>
              </a:ext>
            </a:extLst>
          </p:cNvPr>
          <p:cNvSpPr txBox="1"/>
          <p:nvPr/>
        </p:nvSpPr>
        <p:spPr>
          <a:xfrm>
            <a:off x="514350" y="3894290"/>
            <a:ext cx="6096000" cy="1200329"/>
          </a:xfrm>
          <a:prstGeom prst="rect">
            <a:avLst/>
          </a:prstGeom>
          <a:noFill/>
        </p:spPr>
        <p:txBody>
          <a:bodyPr wrap="square">
            <a:spAutoFit/>
          </a:bodyPr>
          <a:lstStyle/>
          <a:p>
            <a:r>
              <a:rPr lang="en-GB" sz="1800" dirty="0"/>
              <a:t>“You want other people joining things but they find it difficult, you know, because people are not, you know, we don’t speak  the language that you guys know how to” </a:t>
            </a:r>
            <a:r>
              <a:rPr lang="en-GB" dirty="0"/>
              <a:t>(cohousing member in a group discussion</a:t>
            </a:r>
            <a:r>
              <a:rPr lang="en-GB" dirty="0">
                <a:solidFill>
                  <a:schemeClr val="tx2"/>
                </a:solidFill>
              </a:rPr>
              <a:t>)</a:t>
            </a:r>
            <a:endParaRPr lang="en-GB" sz="1800" dirty="0">
              <a:solidFill>
                <a:schemeClr val="tx2"/>
              </a:solidFill>
            </a:endParaRPr>
          </a:p>
        </p:txBody>
      </p:sp>
      <p:sp>
        <p:nvSpPr>
          <p:cNvPr id="5" name="TextBox 4">
            <a:extLst>
              <a:ext uri="{FF2B5EF4-FFF2-40B4-BE49-F238E27FC236}">
                <a16:creationId xmlns:a16="http://schemas.microsoft.com/office/drawing/2014/main" id="{C624C066-8FC7-529A-BCA2-2DD12411619C}"/>
              </a:ext>
            </a:extLst>
          </p:cNvPr>
          <p:cNvSpPr txBox="1"/>
          <p:nvPr/>
        </p:nvSpPr>
        <p:spPr>
          <a:xfrm>
            <a:off x="514350" y="1646390"/>
            <a:ext cx="6096000" cy="1669944"/>
          </a:xfrm>
          <a:prstGeom prst="rect">
            <a:avLst/>
          </a:prstGeom>
          <a:solidFill>
            <a:schemeClr val="bg1">
              <a:lumMod val="95000"/>
            </a:schemeClr>
          </a:solidFill>
        </p:spPr>
        <p:txBody>
          <a:bodyPr wrap="square">
            <a:spAutoFit/>
          </a:bodyPr>
          <a:lstStyle/>
          <a:p>
            <a:pPr>
              <a:lnSpc>
                <a:spcPct val="200000"/>
              </a:lnSpc>
            </a:pPr>
            <a:r>
              <a:rPr lang="en-GB" sz="1800" b="1" dirty="0">
                <a:effectLst/>
                <a:latin typeface="Times New Roman" panose="02020603050405020304" pitchFamily="18" charset="0"/>
                <a:ea typeface="Calibri" panose="020F0502020204030204" pitchFamily="34" charset="0"/>
                <a:cs typeface="Arial" panose="020B0604020202020204" pitchFamily="34" charset="0"/>
              </a:rPr>
              <a:t>White space</a:t>
            </a:r>
            <a:r>
              <a:rPr lang="en-GB" sz="1800" dirty="0">
                <a:effectLst/>
                <a:latin typeface="Times New Roman" panose="02020603050405020304" pitchFamily="18" charset="0"/>
                <a:ea typeface="Calibri" panose="020F0502020204030204" pitchFamily="34" charset="0"/>
                <a:cs typeface="Arial" panose="020B0604020202020204" pitchFamily="34" charset="0"/>
              </a:rPr>
              <a:t> [n]: “</a:t>
            </a:r>
            <a:r>
              <a:rPr lang="en-GB" sz="1800" i="1" dirty="0">
                <a:effectLst/>
                <a:latin typeface="Times New Roman" panose="02020603050405020304" pitchFamily="18" charset="0"/>
                <a:ea typeface="Calibri" panose="020F0502020204030204" pitchFamily="34" charset="0"/>
                <a:cs typeface="Arial" panose="020B0604020202020204" pitchFamily="34" charset="0"/>
              </a:rPr>
              <a:t>Settings in which black people are typically absent, not expected, or marginalized when present”</a:t>
            </a:r>
          </a:p>
          <a:p>
            <a:pPr algn="r">
              <a:lnSpc>
                <a:spcPct val="200000"/>
              </a:lnSpc>
            </a:pPr>
            <a:r>
              <a:rPr lang="en-GB" sz="1800" dirty="0">
                <a:effectLst/>
                <a:latin typeface="Times New Roman" panose="02020603050405020304" pitchFamily="18" charset="0"/>
                <a:ea typeface="Calibri" panose="020F0502020204030204" pitchFamily="34" charset="0"/>
                <a:cs typeface="Arial" panose="020B0604020202020204" pitchFamily="34" charset="0"/>
              </a:rPr>
              <a:t>(Anderson 2015) </a:t>
            </a:r>
          </a:p>
        </p:txBody>
      </p:sp>
      <p:sp>
        <p:nvSpPr>
          <p:cNvPr id="6" name="Title 5">
            <a:extLst>
              <a:ext uri="{FF2B5EF4-FFF2-40B4-BE49-F238E27FC236}">
                <a16:creationId xmlns:a16="http://schemas.microsoft.com/office/drawing/2014/main" id="{D67ED4C9-2A3E-E670-BBA6-921FFD079190}"/>
              </a:ext>
            </a:extLst>
          </p:cNvPr>
          <p:cNvSpPr>
            <a:spLocks noGrp="1"/>
          </p:cNvSpPr>
          <p:nvPr>
            <p:ph type="title"/>
          </p:nvPr>
        </p:nvSpPr>
        <p:spPr/>
        <p:txBody>
          <a:bodyPr/>
          <a:lstStyle/>
          <a:p>
            <a:r>
              <a:rPr lang="en-GB" dirty="0"/>
              <a:t>White space, middle-class space</a:t>
            </a:r>
          </a:p>
        </p:txBody>
      </p:sp>
      <p:sp>
        <p:nvSpPr>
          <p:cNvPr id="9" name="TextBox 8">
            <a:extLst>
              <a:ext uri="{FF2B5EF4-FFF2-40B4-BE49-F238E27FC236}">
                <a16:creationId xmlns:a16="http://schemas.microsoft.com/office/drawing/2014/main" id="{54AA2C55-F9F9-A793-9143-F99F5159E912}"/>
              </a:ext>
            </a:extLst>
          </p:cNvPr>
          <p:cNvSpPr txBox="1"/>
          <p:nvPr/>
        </p:nvSpPr>
        <p:spPr>
          <a:xfrm>
            <a:off x="514350" y="5143500"/>
            <a:ext cx="6096000" cy="1477328"/>
          </a:xfrm>
          <a:prstGeom prst="rect">
            <a:avLst/>
          </a:prstGeom>
          <a:noFill/>
        </p:spPr>
        <p:txBody>
          <a:bodyPr wrap="square" rtlCol="0">
            <a:spAutoFit/>
          </a:bodyPr>
          <a:lstStyle/>
          <a:p>
            <a:r>
              <a:rPr lang="en-GB" dirty="0"/>
              <a:t>“I remember someone saying NIMBYism, right? And after he left - I didn't say anything at the time, right? (laughs) - but I literally 'what does that mean?'. If you grew up in a garage, you're not </a:t>
            </a:r>
            <a:r>
              <a:rPr lang="en-GB" dirty="0" err="1"/>
              <a:t>gonna</a:t>
            </a:r>
            <a:r>
              <a:rPr lang="en-GB" dirty="0"/>
              <a:t> know that, there's no way you'll know what a NIMBY [is]...”. (cohousing member interview)</a:t>
            </a:r>
          </a:p>
        </p:txBody>
      </p:sp>
      <p:sp>
        <p:nvSpPr>
          <p:cNvPr id="11" name="TextBox 10">
            <a:extLst>
              <a:ext uri="{FF2B5EF4-FFF2-40B4-BE49-F238E27FC236}">
                <a16:creationId xmlns:a16="http://schemas.microsoft.com/office/drawing/2014/main" id="{87A65C1F-E0A2-3449-C2B8-BE851158E6E0}"/>
              </a:ext>
            </a:extLst>
          </p:cNvPr>
          <p:cNvSpPr txBox="1"/>
          <p:nvPr/>
        </p:nvSpPr>
        <p:spPr>
          <a:xfrm>
            <a:off x="6375400" y="3845409"/>
            <a:ext cx="5410200" cy="1200329"/>
          </a:xfrm>
          <a:prstGeom prst="rect">
            <a:avLst/>
          </a:prstGeom>
          <a:noFill/>
        </p:spPr>
        <p:txBody>
          <a:bodyPr wrap="square">
            <a:spAutoFit/>
          </a:bodyPr>
          <a:lstStyle/>
          <a:p>
            <a:pPr marL="457200">
              <a:spcAft>
                <a:spcPts val="1000"/>
              </a:spcAft>
            </a:pPr>
            <a:r>
              <a:rPr lang="en-GB" dirty="0"/>
              <a:t>“I am unusual yes, in that I’m completely skint but I have – what do I have as privilege (…) you know middle-classy education and um… you know… (cohousing member)</a:t>
            </a:r>
          </a:p>
        </p:txBody>
      </p:sp>
    </p:spTree>
    <p:extLst>
      <p:ext uri="{BB962C8B-B14F-4D97-AF65-F5344CB8AC3E}">
        <p14:creationId xmlns:p14="http://schemas.microsoft.com/office/powerpoint/2010/main" val="285617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18463</TotalTime>
  <Words>1037</Words>
  <Application>Microsoft Office PowerPoint</Application>
  <PresentationFormat>Widescreen</PresentationFormat>
  <Paragraphs>105</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vt:lpstr>
      <vt:lpstr>Cambria Math</vt:lpstr>
      <vt:lpstr>GuardianTextSans</vt:lpstr>
      <vt:lpstr>Times New Roman</vt:lpstr>
      <vt:lpstr>Office Theme</vt:lpstr>
      <vt:lpstr>PowerPoint Presentation</vt:lpstr>
      <vt:lpstr>Overview</vt:lpstr>
      <vt:lpstr>Community-led Housing</vt:lpstr>
      <vt:lpstr>Benefits of CLH</vt:lpstr>
      <vt:lpstr>It’s hard</vt:lpstr>
      <vt:lpstr>Overview</vt:lpstr>
      <vt:lpstr>Community level</vt:lpstr>
      <vt:lpstr>Cohousing</vt:lpstr>
      <vt:lpstr>White space, middle-class space</vt:lpstr>
      <vt:lpstr>It’s a whole sector issue</vt:lpstr>
      <vt:lpstr>Ethnicity and age</vt:lpstr>
      <vt:lpstr>Education and income</vt:lpstr>
      <vt:lpstr>Overview</vt:lpstr>
      <vt:lpstr>National level</vt:lpstr>
      <vt:lpstr>Sector level</vt:lpstr>
      <vt:lpstr>Overview</vt:lpstr>
      <vt:lpstr>Neighbourhood Plannning</vt:lpstr>
      <vt:lpstr>CLT research </vt:lpstr>
      <vt:lpstr>UK Cohousing Network</vt:lpstr>
      <vt:lpstr>BME-led CLH</vt:lpstr>
      <vt:lpstr>New Cohousing model</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Diversifying  Community-led Housing</dc:title>
  <dc:creator>Arbell, Yael</dc:creator>
  <cp:lastModifiedBy>Arbell, Yael</cp:lastModifiedBy>
  <cp:revision>2</cp:revision>
  <dcterms:created xsi:type="dcterms:W3CDTF">2022-06-15T14:59:21Z</dcterms:created>
  <dcterms:modified xsi:type="dcterms:W3CDTF">2022-07-05T12:52:23Z</dcterms:modified>
</cp:coreProperties>
</file>