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4" r:id="rId6"/>
  </p:sldMasterIdLst>
  <p:notesMasterIdLst>
    <p:notesMasterId r:id="rId20"/>
  </p:notesMasterIdLst>
  <p:sldIdLst>
    <p:sldId id="263" r:id="rId7"/>
    <p:sldId id="262" r:id="rId8"/>
    <p:sldId id="408" r:id="rId9"/>
    <p:sldId id="407" r:id="rId10"/>
    <p:sldId id="416" r:id="rId11"/>
    <p:sldId id="2724" r:id="rId12"/>
    <p:sldId id="2725" r:id="rId13"/>
    <p:sldId id="278" r:id="rId14"/>
    <p:sldId id="413" r:id="rId15"/>
    <p:sldId id="414" r:id="rId16"/>
    <p:sldId id="411" r:id="rId17"/>
    <p:sldId id="410" r:id="rId18"/>
    <p:sldId id="272"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1558F4-7B17-4F90-A679-DEF91D85005F}" v="265" dt="2022-07-05T09:27:28.210"/>
    <p1510:client id="{B834F4E1-90DF-9810-91A1-B89C22F42F29}" v="1" dt="2022-07-05T09:00:39.9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379085-C7D1-4496-95BB-05CACA25DDA7}"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en-GB"/>
        </a:p>
      </dgm:t>
    </dgm:pt>
    <dgm:pt modelId="{6159B124-897A-4C3D-BD49-277DC79FC6BA}">
      <dgm:prSet phldrT="[Text]">
        <dgm:style>
          <a:lnRef idx="3">
            <a:schemeClr val="lt1"/>
          </a:lnRef>
          <a:fillRef idx="1">
            <a:schemeClr val="accent2"/>
          </a:fillRef>
          <a:effectRef idx="1">
            <a:schemeClr val="accent2"/>
          </a:effectRef>
          <a:fontRef idx="minor">
            <a:schemeClr val="lt1"/>
          </a:fontRef>
        </dgm:style>
      </dgm:prSet>
      <dgm:spPr/>
      <dgm:t>
        <a:bodyPr/>
        <a:lstStyle/>
        <a:p>
          <a:r>
            <a:rPr lang="en-GB"/>
            <a:t>Economic</a:t>
          </a:r>
        </a:p>
      </dgm:t>
    </dgm:pt>
    <dgm:pt modelId="{760E55DE-DA2E-41B0-9880-6E43C7C8CADA}" type="parTrans" cxnId="{766CE0F1-D598-4237-B79F-A165E6D6FFA0}">
      <dgm:prSet/>
      <dgm:spPr/>
      <dgm:t>
        <a:bodyPr/>
        <a:lstStyle/>
        <a:p>
          <a:endParaRPr lang="en-GB"/>
        </a:p>
      </dgm:t>
    </dgm:pt>
    <dgm:pt modelId="{E92DD7CB-6631-47B7-9569-8B999CD7A648}" type="sibTrans" cxnId="{766CE0F1-D598-4237-B79F-A165E6D6FFA0}">
      <dgm:prSet/>
      <dgm:spPr/>
      <dgm:t>
        <a:bodyPr/>
        <a:lstStyle/>
        <a:p>
          <a:endParaRPr lang="en-GB"/>
        </a:p>
      </dgm:t>
    </dgm:pt>
    <dgm:pt modelId="{D60F2CE7-09E6-4893-B42E-80DCBB51805E}">
      <dgm:prSet phldrT="[Text]"/>
      <dgm:spPr/>
      <dgm:t>
        <a:bodyPr/>
        <a:lstStyle/>
        <a:p>
          <a:r>
            <a:rPr lang="en-GB"/>
            <a:t>Environmental</a:t>
          </a:r>
        </a:p>
      </dgm:t>
    </dgm:pt>
    <dgm:pt modelId="{904D59F9-4FF2-4EC2-BEED-FF88066AE560}" type="parTrans" cxnId="{214EE7C2-6430-45D1-93C6-1496170ED972}">
      <dgm:prSet/>
      <dgm:spPr/>
      <dgm:t>
        <a:bodyPr/>
        <a:lstStyle/>
        <a:p>
          <a:endParaRPr lang="en-GB"/>
        </a:p>
      </dgm:t>
    </dgm:pt>
    <dgm:pt modelId="{36F0CB10-ACDA-464B-8321-0E8D8DA84ADB}" type="sibTrans" cxnId="{214EE7C2-6430-45D1-93C6-1496170ED972}">
      <dgm:prSet/>
      <dgm:spPr/>
      <dgm:t>
        <a:bodyPr/>
        <a:lstStyle/>
        <a:p>
          <a:endParaRPr lang="en-GB"/>
        </a:p>
      </dgm:t>
    </dgm:pt>
    <dgm:pt modelId="{32E00058-A2C0-48A5-95FD-D69574755380}">
      <dgm:prSet phldrT="[Text]"/>
      <dgm:spPr/>
      <dgm:t>
        <a:bodyPr/>
        <a:lstStyle/>
        <a:p>
          <a:r>
            <a:rPr lang="en-GB"/>
            <a:t>Social</a:t>
          </a:r>
        </a:p>
      </dgm:t>
    </dgm:pt>
    <dgm:pt modelId="{A329B200-EB67-4308-B42F-CD24CF571FC8}" type="parTrans" cxnId="{7BFA30EA-6136-417A-B543-67DE9110078F}">
      <dgm:prSet/>
      <dgm:spPr/>
      <dgm:t>
        <a:bodyPr/>
        <a:lstStyle/>
        <a:p>
          <a:endParaRPr lang="en-GB"/>
        </a:p>
      </dgm:t>
    </dgm:pt>
    <dgm:pt modelId="{154BD464-3183-49B9-9E13-5DE39D0F15B4}" type="sibTrans" cxnId="{7BFA30EA-6136-417A-B543-67DE9110078F}">
      <dgm:prSet/>
      <dgm:spPr/>
      <dgm:t>
        <a:bodyPr/>
        <a:lstStyle/>
        <a:p>
          <a:endParaRPr lang="en-GB"/>
        </a:p>
      </dgm:t>
    </dgm:pt>
    <dgm:pt modelId="{3A30226A-0C02-483A-BBBD-1975E4629C42}" type="pres">
      <dgm:prSet presAssocID="{10379085-C7D1-4496-95BB-05CACA25DDA7}" presName="compositeShape" presStyleCnt="0">
        <dgm:presLayoutVars>
          <dgm:chMax val="7"/>
          <dgm:dir/>
          <dgm:resizeHandles val="exact"/>
        </dgm:presLayoutVars>
      </dgm:prSet>
      <dgm:spPr/>
    </dgm:pt>
    <dgm:pt modelId="{F6DAB5FB-4E1E-4B3E-91DC-880F25B4D75F}" type="pres">
      <dgm:prSet presAssocID="{10379085-C7D1-4496-95BB-05CACA25DDA7}" presName="wedge1" presStyleLbl="node1" presStyleIdx="0" presStyleCnt="3" custLinFactNeighborX="129" custLinFactNeighborY="1213"/>
      <dgm:spPr/>
    </dgm:pt>
    <dgm:pt modelId="{916520AC-AADD-4644-881B-66BBE092D7D8}" type="pres">
      <dgm:prSet presAssocID="{10379085-C7D1-4496-95BB-05CACA25DDA7}" presName="wedge1Tx" presStyleLbl="node1" presStyleIdx="0" presStyleCnt="3">
        <dgm:presLayoutVars>
          <dgm:chMax val="0"/>
          <dgm:chPref val="0"/>
          <dgm:bulletEnabled val="1"/>
        </dgm:presLayoutVars>
      </dgm:prSet>
      <dgm:spPr/>
    </dgm:pt>
    <dgm:pt modelId="{893671AD-3361-4471-B56D-8E26887EA098}" type="pres">
      <dgm:prSet presAssocID="{10379085-C7D1-4496-95BB-05CACA25DDA7}" presName="wedge2" presStyleLbl="node1" presStyleIdx="1" presStyleCnt="3"/>
      <dgm:spPr/>
    </dgm:pt>
    <dgm:pt modelId="{1A7460F2-3566-4615-9F93-21A8114213E2}" type="pres">
      <dgm:prSet presAssocID="{10379085-C7D1-4496-95BB-05CACA25DDA7}" presName="wedge2Tx" presStyleLbl="node1" presStyleIdx="1" presStyleCnt="3">
        <dgm:presLayoutVars>
          <dgm:chMax val="0"/>
          <dgm:chPref val="0"/>
          <dgm:bulletEnabled val="1"/>
        </dgm:presLayoutVars>
      </dgm:prSet>
      <dgm:spPr/>
    </dgm:pt>
    <dgm:pt modelId="{C9D2BBC2-D346-437C-9EDC-616E1D2D0D95}" type="pres">
      <dgm:prSet presAssocID="{10379085-C7D1-4496-95BB-05CACA25DDA7}" presName="wedge3" presStyleLbl="node1" presStyleIdx="2" presStyleCnt="3"/>
      <dgm:spPr/>
    </dgm:pt>
    <dgm:pt modelId="{5278D108-7C35-42FF-83F0-6D46A4FAADC4}" type="pres">
      <dgm:prSet presAssocID="{10379085-C7D1-4496-95BB-05CACA25DDA7}" presName="wedge3Tx" presStyleLbl="node1" presStyleIdx="2" presStyleCnt="3">
        <dgm:presLayoutVars>
          <dgm:chMax val="0"/>
          <dgm:chPref val="0"/>
          <dgm:bulletEnabled val="1"/>
        </dgm:presLayoutVars>
      </dgm:prSet>
      <dgm:spPr/>
    </dgm:pt>
  </dgm:ptLst>
  <dgm:cxnLst>
    <dgm:cxn modelId="{4343961B-F8A8-4D7E-A838-6094574A676C}" type="presOf" srcId="{32E00058-A2C0-48A5-95FD-D69574755380}" destId="{C9D2BBC2-D346-437C-9EDC-616E1D2D0D95}" srcOrd="0" destOrd="0" presId="urn:microsoft.com/office/officeart/2005/8/layout/chart3"/>
    <dgm:cxn modelId="{A338A846-13B5-4931-8C02-5D91EA21B45E}" type="presOf" srcId="{6159B124-897A-4C3D-BD49-277DC79FC6BA}" destId="{F6DAB5FB-4E1E-4B3E-91DC-880F25B4D75F}" srcOrd="0" destOrd="0" presId="urn:microsoft.com/office/officeart/2005/8/layout/chart3"/>
    <dgm:cxn modelId="{D100C07F-569D-476B-AA01-168AEE45A08C}" type="presOf" srcId="{D60F2CE7-09E6-4893-B42E-80DCBB51805E}" destId="{893671AD-3361-4471-B56D-8E26887EA098}" srcOrd="0" destOrd="0" presId="urn:microsoft.com/office/officeart/2005/8/layout/chart3"/>
    <dgm:cxn modelId="{2151C3A1-E1AA-455F-BA95-9F54D8D11E00}" type="presOf" srcId="{32E00058-A2C0-48A5-95FD-D69574755380}" destId="{5278D108-7C35-42FF-83F0-6D46A4FAADC4}" srcOrd="1" destOrd="0" presId="urn:microsoft.com/office/officeart/2005/8/layout/chart3"/>
    <dgm:cxn modelId="{AE524CB4-3861-4D6A-AF32-521DEB9E8748}" type="presOf" srcId="{D60F2CE7-09E6-4893-B42E-80DCBB51805E}" destId="{1A7460F2-3566-4615-9F93-21A8114213E2}" srcOrd="1" destOrd="0" presId="urn:microsoft.com/office/officeart/2005/8/layout/chart3"/>
    <dgm:cxn modelId="{214EE7C2-6430-45D1-93C6-1496170ED972}" srcId="{10379085-C7D1-4496-95BB-05CACA25DDA7}" destId="{D60F2CE7-09E6-4893-B42E-80DCBB51805E}" srcOrd="1" destOrd="0" parTransId="{904D59F9-4FF2-4EC2-BEED-FF88066AE560}" sibTransId="{36F0CB10-ACDA-464B-8321-0E8D8DA84ADB}"/>
    <dgm:cxn modelId="{1CE3F8CC-BE0F-4747-A0E2-31E2AE3EE94D}" type="presOf" srcId="{6159B124-897A-4C3D-BD49-277DC79FC6BA}" destId="{916520AC-AADD-4644-881B-66BBE092D7D8}" srcOrd="1" destOrd="0" presId="urn:microsoft.com/office/officeart/2005/8/layout/chart3"/>
    <dgm:cxn modelId="{F40FF9D3-3F7B-4281-9EBA-ABA782A44503}" type="presOf" srcId="{10379085-C7D1-4496-95BB-05CACA25DDA7}" destId="{3A30226A-0C02-483A-BBBD-1975E4629C42}" srcOrd="0" destOrd="0" presId="urn:microsoft.com/office/officeart/2005/8/layout/chart3"/>
    <dgm:cxn modelId="{7BFA30EA-6136-417A-B543-67DE9110078F}" srcId="{10379085-C7D1-4496-95BB-05CACA25DDA7}" destId="{32E00058-A2C0-48A5-95FD-D69574755380}" srcOrd="2" destOrd="0" parTransId="{A329B200-EB67-4308-B42F-CD24CF571FC8}" sibTransId="{154BD464-3183-49B9-9E13-5DE39D0F15B4}"/>
    <dgm:cxn modelId="{766CE0F1-D598-4237-B79F-A165E6D6FFA0}" srcId="{10379085-C7D1-4496-95BB-05CACA25DDA7}" destId="{6159B124-897A-4C3D-BD49-277DC79FC6BA}" srcOrd="0" destOrd="0" parTransId="{760E55DE-DA2E-41B0-9880-6E43C7C8CADA}" sibTransId="{E92DD7CB-6631-47B7-9569-8B999CD7A648}"/>
    <dgm:cxn modelId="{50FA874A-30DA-4FCE-8598-08B025A216FB}" type="presParOf" srcId="{3A30226A-0C02-483A-BBBD-1975E4629C42}" destId="{F6DAB5FB-4E1E-4B3E-91DC-880F25B4D75F}" srcOrd="0" destOrd="0" presId="urn:microsoft.com/office/officeart/2005/8/layout/chart3"/>
    <dgm:cxn modelId="{FD122AAE-16E8-436A-BF6C-EC9843F69233}" type="presParOf" srcId="{3A30226A-0C02-483A-BBBD-1975E4629C42}" destId="{916520AC-AADD-4644-881B-66BBE092D7D8}" srcOrd="1" destOrd="0" presId="urn:microsoft.com/office/officeart/2005/8/layout/chart3"/>
    <dgm:cxn modelId="{899CB0E9-B219-44CD-9F94-84042194B45E}" type="presParOf" srcId="{3A30226A-0C02-483A-BBBD-1975E4629C42}" destId="{893671AD-3361-4471-B56D-8E26887EA098}" srcOrd="2" destOrd="0" presId="urn:microsoft.com/office/officeart/2005/8/layout/chart3"/>
    <dgm:cxn modelId="{52397BE2-4C63-4937-80E9-8E0DBD62BE98}" type="presParOf" srcId="{3A30226A-0C02-483A-BBBD-1975E4629C42}" destId="{1A7460F2-3566-4615-9F93-21A8114213E2}" srcOrd="3" destOrd="0" presId="urn:microsoft.com/office/officeart/2005/8/layout/chart3"/>
    <dgm:cxn modelId="{0381DEB1-89AE-4A88-A995-F5414F70D999}" type="presParOf" srcId="{3A30226A-0C02-483A-BBBD-1975E4629C42}" destId="{C9D2BBC2-D346-437C-9EDC-616E1D2D0D95}" srcOrd="4" destOrd="0" presId="urn:microsoft.com/office/officeart/2005/8/layout/chart3"/>
    <dgm:cxn modelId="{9AAEFF5F-DE14-406B-B135-8ACE737F5A15}" type="presParOf" srcId="{3A30226A-0C02-483A-BBBD-1975E4629C42}" destId="{5278D108-7C35-42FF-83F0-6D46A4FAADC4}"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82CCD8-7073-4CD7-A6EB-4A52A19FCC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B45F526C-A22B-4F53-9F61-71BCA5A22E7D}">
      <dgm:prSet phldrT="[Text]"/>
      <dgm:spPr/>
      <dgm:t>
        <a:bodyPr/>
        <a:lstStyle/>
        <a:p>
          <a:r>
            <a:rPr lang="en-GB"/>
            <a:t>Glasgow City Region	</a:t>
          </a:r>
        </a:p>
      </dgm:t>
    </dgm:pt>
    <dgm:pt modelId="{E88E94AA-774A-46A1-ACB5-636C181C24B8}" type="parTrans" cxnId="{AF2EA41B-7FF4-4730-82E9-4E35D7BB94C9}">
      <dgm:prSet/>
      <dgm:spPr/>
      <dgm:t>
        <a:bodyPr/>
        <a:lstStyle/>
        <a:p>
          <a:endParaRPr lang="en-GB"/>
        </a:p>
      </dgm:t>
    </dgm:pt>
    <dgm:pt modelId="{E3B5A725-A810-4293-A822-DEAC6F253F44}" type="sibTrans" cxnId="{AF2EA41B-7FF4-4730-82E9-4E35D7BB94C9}">
      <dgm:prSet/>
      <dgm:spPr/>
      <dgm:t>
        <a:bodyPr/>
        <a:lstStyle/>
        <a:p>
          <a:endParaRPr lang="en-GB"/>
        </a:p>
      </dgm:t>
    </dgm:pt>
    <dgm:pt modelId="{984EE8C9-D194-4E36-8649-EA1F687E1674}">
      <dgm:prSet phldrT="[Text]" custT="1"/>
      <dgm:spPr/>
      <dgm:t>
        <a:bodyPr/>
        <a:lstStyle/>
        <a:p>
          <a:r>
            <a:rPr lang="en-GB" sz="1600"/>
            <a:t>Capital Investment Health Inequalities Impact Assessment Tool</a:t>
          </a:r>
        </a:p>
      </dgm:t>
    </dgm:pt>
    <dgm:pt modelId="{D99ACBC5-FF68-4EB8-BE19-DA3DD0D88F6E}" type="parTrans" cxnId="{A3E07694-E5F6-4E2F-BFA9-86E980CF1257}">
      <dgm:prSet/>
      <dgm:spPr/>
      <dgm:t>
        <a:bodyPr/>
        <a:lstStyle/>
        <a:p>
          <a:endParaRPr lang="en-GB"/>
        </a:p>
      </dgm:t>
    </dgm:pt>
    <dgm:pt modelId="{F0113CF3-57F8-4B11-B91C-DDCECEA28904}" type="sibTrans" cxnId="{A3E07694-E5F6-4E2F-BFA9-86E980CF1257}">
      <dgm:prSet/>
      <dgm:spPr/>
      <dgm:t>
        <a:bodyPr/>
        <a:lstStyle/>
        <a:p>
          <a:endParaRPr lang="en-GB"/>
        </a:p>
      </dgm:t>
    </dgm:pt>
    <dgm:pt modelId="{7CB3B482-C045-4583-8909-2E48C614C826}">
      <dgm:prSet phldrT="[Text]" custT="1"/>
      <dgm:spPr/>
      <dgm:t>
        <a:bodyPr/>
        <a:lstStyle/>
        <a:p>
          <a:r>
            <a:rPr lang="en-GB" sz="1600"/>
            <a:t>£2bn annual investment</a:t>
          </a:r>
        </a:p>
      </dgm:t>
    </dgm:pt>
    <dgm:pt modelId="{E37E0EB4-2467-4625-9EBF-F85186990D6D}" type="parTrans" cxnId="{CC6EA15C-18E6-403E-BE93-852CB1BFF5D8}">
      <dgm:prSet/>
      <dgm:spPr/>
      <dgm:t>
        <a:bodyPr/>
        <a:lstStyle/>
        <a:p>
          <a:endParaRPr lang="en-GB"/>
        </a:p>
      </dgm:t>
    </dgm:pt>
    <dgm:pt modelId="{B20F3F0E-7517-443F-B2AC-632B2EB5507E}" type="sibTrans" cxnId="{CC6EA15C-18E6-403E-BE93-852CB1BFF5D8}">
      <dgm:prSet/>
      <dgm:spPr/>
      <dgm:t>
        <a:bodyPr/>
        <a:lstStyle/>
        <a:p>
          <a:endParaRPr lang="en-GB"/>
        </a:p>
      </dgm:t>
    </dgm:pt>
    <dgm:pt modelId="{3C3C063A-CE06-4BEF-A62A-F5B76D830F25}">
      <dgm:prSet phldrT="[Text]"/>
      <dgm:spPr/>
      <dgm:t>
        <a:bodyPr/>
        <a:lstStyle/>
        <a:p>
          <a:r>
            <a:rPr lang="en-GB"/>
            <a:t>Havant Borough Council</a:t>
          </a:r>
        </a:p>
      </dgm:t>
    </dgm:pt>
    <dgm:pt modelId="{B38B04BA-C4C2-42B5-9C37-851C9050EC19}" type="parTrans" cxnId="{4ED0A956-F612-4144-9EE1-93C60AF62DDA}">
      <dgm:prSet/>
      <dgm:spPr/>
      <dgm:t>
        <a:bodyPr/>
        <a:lstStyle/>
        <a:p>
          <a:endParaRPr lang="en-GB"/>
        </a:p>
      </dgm:t>
    </dgm:pt>
    <dgm:pt modelId="{D499A06C-85CA-43FD-8FE7-3D702E2DE91D}" type="sibTrans" cxnId="{4ED0A956-F612-4144-9EE1-93C60AF62DDA}">
      <dgm:prSet/>
      <dgm:spPr/>
      <dgm:t>
        <a:bodyPr/>
        <a:lstStyle/>
        <a:p>
          <a:endParaRPr lang="en-GB"/>
        </a:p>
      </dgm:t>
    </dgm:pt>
    <dgm:pt modelId="{2105724F-7119-4098-AEA6-C514F3FB6EBC}">
      <dgm:prSet phldrT="[Text]" custT="1"/>
      <dgm:spPr/>
      <dgm:t>
        <a:bodyPr/>
        <a:lstStyle/>
        <a:p>
          <a:r>
            <a:rPr lang="en-GB" sz="1600"/>
            <a:t>Wraparound health and wellbeing support model</a:t>
          </a:r>
        </a:p>
      </dgm:t>
    </dgm:pt>
    <dgm:pt modelId="{2C3273DD-7CB7-4653-B139-8CFA1BCC8C88}" type="parTrans" cxnId="{B2A247BF-2E58-413C-9A9A-6734E4468E44}">
      <dgm:prSet/>
      <dgm:spPr/>
      <dgm:t>
        <a:bodyPr/>
        <a:lstStyle/>
        <a:p>
          <a:endParaRPr lang="en-GB"/>
        </a:p>
      </dgm:t>
    </dgm:pt>
    <dgm:pt modelId="{0032E66C-587B-450A-8282-6A485F889F9D}" type="sibTrans" cxnId="{B2A247BF-2E58-413C-9A9A-6734E4468E44}">
      <dgm:prSet/>
      <dgm:spPr/>
      <dgm:t>
        <a:bodyPr/>
        <a:lstStyle/>
        <a:p>
          <a:endParaRPr lang="en-GB"/>
        </a:p>
      </dgm:t>
    </dgm:pt>
    <dgm:pt modelId="{11B1F99A-42F3-49F3-AED1-60ECC83A155E}">
      <dgm:prSet phldrT="[Text]" custT="1"/>
      <dgm:spPr/>
      <dgm:t>
        <a:bodyPr/>
        <a:lstStyle/>
        <a:p>
          <a:r>
            <a:rPr lang="en-GB" sz="1600"/>
            <a:t>Redesign of employment services</a:t>
          </a:r>
        </a:p>
      </dgm:t>
    </dgm:pt>
    <dgm:pt modelId="{5458D475-74F0-4F2B-9B97-A73890C62681}" type="parTrans" cxnId="{3383CCEF-223D-4186-9DEA-BCED5448FF35}">
      <dgm:prSet/>
      <dgm:spPr/>
      <dgm:t>
        <a:bodyPr/>
        <a:lstStyle/>
        <a:p>
          <a:endParaRPr lang="en-GB"/>
        </a:p>
      </dgm:t>
    </dgm:pt>
    <dgm:pt modelId="{D60383C0-2CDB-4DCE-BD2E-DE434AF1C603}" type="sibTrans" cxnId="{3383CCEF-223D-4186-9DEA-BCED5448FF35}">
      <dgm:prSet/>
      <dgm:spPr/>
      <dgm:t>
        <a:bodyPr/>
        <a:lstStyle/>
        <a:p>
          <a:endParaRPr lang="en-GB"/>
        </a:p>
      </dgm:t>
    </dgm:pt>
    <dgm:pt modelId="{1092EFBC-EB1F-4A62-AA85-0F8DFF16133F}">
      <dgm:prSet phldrT="[Text]"/>
      <dgm:spPr/>
      <dgm:t>
        <a:bodyPr/>
        <a:lstStyle/>
        <a:p>
          <a:r>
            <a:rPr lang="en-GB"/>
            <a:t>Liverpool City Region</a:t>
          </a:r>
        </a:p>
      </dgm:t>
    </dgm:pt>
    <dgm:pt modelId="{F2C2304D-E9E5-4FC7-B3CF-5792041DE302}" type="sibTrans" cxnId="{C4804630-98AE-4433-9F4B-BE927C1997F6}">
      <dgm:prSet/>
      <dgm:spPr/>
      <dgm:t>
        <a:bodyPr/>
        <a:lstStyle/>
        <a:p>
          <a:endParaRPr lang="en-GB"/>
        </a:p>
      </dgm:t>
    </dgm:pt>
    <dgm:pt modelId="{3AD95F26-B3BA-4FF2-A24D-899DE0F2E70B}" type="parTrans" cxnId="{C4804630-98AE-4433-9F4B-BE927C1997F6}">
      <dgm:prSet/>
      <dgm:spPr/>
      <dgm:t>
        <a:bodyPr/>
        <a:lstStyle/>
        <a:p>
          <a:endParaRPr lang="en-GB"/>
        </a:p>
      </dgm:t>
    </dgm:pt>
    <dgm:pt modelId="{FB97B57F-3D82-4F46-B8FA-25FD8EAE84B8}">
      <dgm:prSet phldrT="[Text]"/>
      <dgm:spPr/>
      <dgm:t>
        <a:bodyPr/>
        <a:lstStyle/>
        <a:p>
          <a:r>
            <a:rPr lang="en-GB"/>
            <a:t>Leeds City Council</a:t>
          </a:r>
        </a:p>
      </dgm:t>
    </dgm:pt>
    <dgm:pt modelId="{B318E159-A56A-4A31-9B88-4C0A3B3E8E02}" type="parTrans" cxnId="{21E30BB2-562B-42DB-97DF-554E9292AA87}">
      <dgm:prSet/>
      <dgm:spPr/>
      <dgm:t>
        <a:bodyPr/>
        <a:lstStyle/>
        <a:p>
          <a:endParaRPr lang="en-GB"/>
        </a:p>
      </dgm:t>
    </dgm:pt>
    <dgm:pt modelId="{3951B96D-C108-422A-9C38-1C25E22FCBA5}" type="sibTrans" cxnId="{21E30BB2-562B-42DB-97DF-554E9292AA87}">
      <dgm:prSet/>
      <dgm:spPr/>
      <dgm:t>
        <a:bodyPr/>
        <a:lstStyle/>
        <a:p>
          <a:endParaRPr lang="en-GB"/>
        </a:p>
      </dgm:t>
    </dgm:pt>
    <dgm:pt modelId="{8BF6CA3C-A377-4A34-8306-6FFF6672982C}">
      <dgm:prSet phldrT="[Text]" custT="1"/>
      <dgm:spPr/>
      <dgm:t>
        <a:bodyPr/>
        <a:lstStyle/>
        <a:p>
          <a:r>
            <a:rPr lang="en-GB" sz="1600"/>
            <a:t>How can capital spending projects improve health?</a:t>
          </a:r>
        </a:p>
      </dgm:t>
    </dgm:pt>
    <dgm:pt modelId="{D2484FB0-13B2-4A36-833E-208FF6F9E153}" type="parTrans" cxnId="{68646B2C-8338-48C0-A8E7-246468CA47C2}">
      <dgm:prSet/>
      <dgm:spPr/>
      <dgm:t>
        <a:bodyPr/>
        <a:lstStyle/>
        <a:p>
          <a:endParaRPr lang="en-GB"/>
        </a:p>
      </dgm:t>
    </dgm:pt>
    <dgm:pt modelId="{62D243FD-5DA5-40F7-BB77-BF19737FB87F}" type="sibTrans" cxnId="{68646B2C-8338-48C0-A8E7-246468CA47C2}">
      <dgm:prSet/>
      <dgm:spPr/>
      <dgm:t>
        <a:bodyPr/>
        <a:lstStyle/>
        <a:p>
          <a:endParaRPr lang="en-GB"/>
        </a:p>
      </dgm:t>
    </dgm:pt>
    <dgm:pt modelId="{029EAA71-6D36-4264-9B07-176A04380837}">
      <dgm:prSet phldrT="[Text]" custT="1"/>
      <dgm:spPr/>
      <dgm:t>
        <a:bodyPr/>
        <a:lstStyle/>
        <a:p>
          <a:r>
            <a:rPr lang="en-GB" sz="1600"/>
            <a:t>Strengthening data infrastructure and metrics</a:t>
          </a:r>
        </a:p>
      </dgm:t>
    </dgm:pt>
    <dgm:pt modelId="{3527B7CB-8F51-4AF0-8F0E-8172DBEA859B}" type="parTrans" cxnId="{C45E6BCC-88FD-40A7-8EA2-B286FCCDC2AE}">
      <dgm:prSet/>
      <dgm:spPr/>
      <dgm:t>
        <a:bodyPr/>
        <a:lstStyle/>
        <a:p>
          <a:endParaRPr lang="en-GB"/>
        </a:p>
      </dgm:t>
    </dgm:pt>
    <dgm:pt modelId="{43D2DA7B-1EEA-4181-BE31-EC1CD5764AD7}" type="sibTrans" cxnId="{C45E6BCC-88FD-40A7-8EA2-B286FCCDC2AE}">
      <dgm:prSet/>
      <dgm:spPr/>
      <dgm:t>
        <a:bodyPr/>
        <a:lstStyle/>
        <a:p>
          <a:endParaRPr lang="en-GB"/>
        </a:p>
      </dgm:t>
    </dgm:pt>
    <dgm:pt modelId="{247638D3-AADB-45BA-B802-C7E1D4A03696}">
      <dgm:prSet phldrT="[Text]" custT="1"/>
      <dgm:spPr/>
      <dgm:t>
        <a:bodyPr/>
        <a:lstStyle/>
        <a:p>
          <a:r>
            <a:rPr lang="en-GB" sz="1600"/>
            <a:t>Combined Authority with 1.5m inhabitants</a:t>
          </a:r>
        </a:p>
      </dgm:t>
    </dgm:pt>
    <dgm:pt modelId="{DB6A93B1-DE05-4D37-9FA7-27B28814D789}" type="parTrans" cxnId="{045B1B7E-09CC-40AA-93FD-BCBA9BA452F1}">
      <dgm:prSet/>
      <dgm:spPr/>
      <dgm:t>
        <a:bodyPr/>
        <a:lstStyle/>
        <a:p>
          <a:endParaRPr lang="en-GB"/>
        </a:p>
      </dgm:t>
    </dgm:pt>
    <dgm:pt modelId="{684181E1-7B54-4138-A486-F394C80E54D9}" type="sibTrans" cxnId="{045B1B7E-09CC-40AA-93FD-BCBA9BA452F1}">
      <dgm:prSet/>
      <dgm:spPr/>
      <dgm:t>
        <a:bodyPr/>
        <a:lstStyle/>
        <a:p>
          <a:endParaRPr lang="en-GB"/>
        </a:p>
      </dgm:t>
    </dgm:pt>
    <dgm:pt modelId="{732A5F2E-29A2-45ED-ADFE-89D71754A42A}">
      <dgm:prSet custT="1"/>
      <dgm:spPr/>
      <dgm:t>
        <a:bodyPr/>
        <a:lstStyle/>
        <a:p>
          <a:r>
            <a:rPr lang="en-GB" sz="1600"/>
            <a:t>Leeds Inclusive Anchors Network</a:t>
          </a:r>
        </a:p>
      </dgm:t>
    </dgm:pt>
    <dgm:pt modelId="{934844E4-7B39-485E-87CE-3211EC6DD3B5}" type="parTrans" cxnId="{0EEC4B35-E692-4875-A84E-FDC092D171D3}">
      <dgm:prSet/>
      <dgm:spPr/>
      <dgm:t>
        <a:bodyPr/>
        <a:lstStyle/>
        <a:p>
          <a:endParaRPr lang="en-GB"/>
        </a:p>
      </dgm:t>
    </dgm:pt>
    <dgm:pt modelId="{45E5040B-7740-476E-A6A2-ABE86C8A65EA}" type="sibTrans" cxnId="{0EEC4B35-E692-4875-A84E-FDC092D171D3}">
      <dgm:prSet/>
      <dgm:spPr/>
      <dgm:t>
        <a:bodyPr/>
        <a:lstStyle/>
        <a:p>
          <a:endParaRPr lang="en-GB"/>
        </a:p>
      </dgm:t>
    </dgm:pt>
    <dgm:pt modelId="{E7A979A2-6629-40B1-8D7D-37E78B643E05}">
      <dgm:prSet custT="1"/>
      <dgm:spPr/>
      <dgm:t>
        <a:bodyPr/>
        <a:lstStyle/>
        <a:p>
          <a:endParaRPr lang="en-GB" sz="1600"/>
        </a:p>
      </dgm:t>
    </dgm:pt>
    <dgm:pt modelId="{D4EBADE1-41EB-443C-870E-4B099EA151D2}" type="parTrans" cxnId="{89205725-6BEB-43FB-AF52-B90443D5D6B6}">
      <dgm:prSet/>
      <dgm:spPr/>
      <dgm:t>
        <a:bodyPr/>
        <a:lstStyle/>
        <a:p>
          <a:endParaRPr lang="en-GB"/>
        </a:p>
      </dgm:t>
    </dgm:pt>
    <dgm:pt modelId="{358EDCEC-9AF5-47D8-A0CB-265988B3BE62}" type="sibTrans" cxnId="{89205725-6BEB-43FB-AF52-B90443D5D6B6}">
      <dgm:prSet/>
      <dgm:spPr/>
      <dgm:t>
        <a:bodyPr/>
        <a:lstStyle/>
        <a:p>
          <a:endParaRPr lang="en-GB"/>
        </a:p>
      </dgm:t>
    </dgm:pt>
    <dgm:pt modelId="{75FCCA9E-B6BE-4041-80CC-FD7425BBCCC5}">
      <dgm:prSet custT="1"/>
      <dgm:spPr/>
      <dgm:t>
        <a:bodyPr/>
        <a:lstStyle/>
        <a:p>
          <a:r>
            <a:rPr lang="en-GB" sz="1600"/>
            <a:t>Private sector anchors </a:t>
          </a:r>
        </a:p>
      </dgm:t>
    </dgm:pt>
    <dgm:pt modelId="{C7F7DF24-D8C3-471E-9991-56F09342D8FE}" type="parTrans" cxnId="{61CC23A9-5D54-451B-B301-4A91C7DF4625}">
      <dgm:prSet/>
      <dgm:spPr/>
      <dgm:t>
        <a:bodyPr/>
        <a:lstStyle/>
        <a:p>
          <a:endParaRPr lang="en-GB"/>
        </a:p>
      </dgm:t>
    </dgm:pt>
    <dgm:pt modelId="{16444D86-AAFF-4F66-A8D9-7BEBBE20E41E}" type="sibTrans" cxnId="{61CC23A9-5D54-451B-B301-4A91C7DF4625}">
      <dgm:prSet/>
      <dgm:spPr/>
      <dgm:t>
        <a:bodyPr/>
        <a:lstStyle/>
        <a:p>
          <a:endParaRPr lang="en-GB"/>
        </a:p>
      </dgm:t>
    </dgm:pt>
    <dgm:pt modelId="{C2B7A2E4-CBFE-4040-87C3-8682493BD4D5}">
      <dgm:prSet phldrT="[Text]" custT="1"/>
      <dgm:spPr/>
      <dgm:t>
        <a:bodyPr/>
        <a:lstStyle/>
        <a:p>
          <a:r>
            <a:rPr lang="en-GB" sz="1600"/>
            <a:t>1.84m population in the Region</a:t>
          </a:r>
        </a:p>
      </dgm:t>
    </dgm:pt>
    <dgm:pt modelId="{9DCAED63-C6A3-4733-A4E6-F301DAE6A6EE}" type="parTrans" cxnId="{4E0CA8BD-E575-49A0-8F03-5E6F206F4A3C}">
      <dgm:prSet/>
      <dgm:spPr/>
      <dgm:t>
        <a:bodyPr/>
        <a:lstStyle/>
        <a:p>
          <a:endParaRPr lang="en-GB"/>
        </a:p>
      </dgm:t>
    </dgm:pt>
    <dgm:pt modelId="{6596CF29-864D-4D30-BD0F-6E8816A433BD}" type="sibTrans" cxnId="{4E0CA8BD-E575-49A0-8F03-5E6F206F4A3C}">
      <dgm:prSet/>
      <dgm:spPr/>
      <dgm:t>
        <a:bodyPr/>
        <a:lstStyle/>
        <a:p>
          <a:endParaRPr lang="en-GB"/>
        </a:p>
      </dgm:t>
    </dgm:pt>
    <dgm:pt modelId="{7961DFF0-8F3C-4E22-AE29-6DFBE73F18E3}">
      <dgm:prSet phldrT="[Text]" custT="1"/>
      <dgm:spPr/>
      <dgm:t>
        <a:bodyPr/>
        <a:lstStyle/>
        <a:p>
          <a:r>
            <a:rPr lang="en-GB" sz="1600"/>
            <a:t>Linking up young people to regeneration plans e.g. Solent Freeport </a:t>
          </a:r>
        </a:p>
      </dgm:t>
    </dgm:pt>
    <dgm:pt modelId="{D4129B3C-2D27-4EDD-940B-7DD9ECDB8164}" type="parTrans" cxnId="{D42D445C-21F9-4C4F-A701-DB9753C7E863}">
      <dgm:prSet/>
      <dgm:spPr/>
      <dgm:t>
        <a:bodyPr/>
        <a:lstStyle/>
        <a:p>
          <a:endParaRPr lang="en-GB"/>
        </a:p>
      </dgm:t>
    </dgm:pt>
    <dgm:pt modelId="{FCCD55B4-B6D5-4436-BA81-183DB3DE7221}" type="sibTrans" cxnId="{D42D445C-21F9-4C4F-A701-DB9753C7E863}">
      <dgm:prSet/>
      <dgm:spPr/>
      <dgm:t>
        <a:bodyPr/>
        <a:lstStyle/>
        <a:p>
          <a:endParaRPr lang="en-GB"/>
        </a:p>
      </dgm:t>
    </dgm:pt>
    <dgm:pt modelId="{316E4365-26B9-4B0F-A143-A488E3F6FC53}">
      <dgm:prSet phldrT="[Text]" custT="1"/>
      <dgm:spPr/>
      <dgm:t>
        <a:bodyPr/>
        <a:lstStyle/>
        <a:p>
          <a:r>
            <a:rPr lang="en-GB" sz="1600"/>
            <a:t>Coordinating health and social needs on a household basis</a:t>
          </a:r>
        </a:p>
      </dgm:t>
    </dgm:pt>
    <dgm:pt modelId="{2A996557-4FA2-4392-8539-8EEF3AD38875}" type="parTrans" cxnId="{9CA6565A-A8E8-4113-A2C6-8EE0B3C1497F}">
      <dgm:prSet/>
      <dgm:spPr/>
      <dgm:t>
        <a:bodyPr/>
        <a:lstStyle/>
        <a:p>
          <a:endParaRPr lang="en-GB"/>
        </a:p>
      </dgm:t>
    </dgm:pt>
    <dgm:pt modelId="{F4ED9BB8-9202-46A1-9649-F9CFB788A47A}" type="sibTrans" cxnId="{9CA6565A-A8E8-4113-A2C6-8EE0B3C1497F}">
      <dgm:prSet/>
      <dgm:spPr/>
      <dgm:t>
        <a:bodyPr/>
        <a:lstStyle/>
        <a:p>
          <a:endParaRPr lang="en-GB"/>
        </a:p>
      </dgm:t>
    </dgm:pt>
    <dgm:pt modelId="{F6347249-6D5B-4656-846E-79992547CCBE}">
      <dgm:prSet custT="1"/>
      <dgm:spPr/>
      <dgm:t>
        <a:bodyPr/>
        <a:lstStyle/>
        <a:p>
          <a:r>
            <a:rPr lang="en-GB" sz="1600"/>
            <a:t>Linking up anchors to priority neighbourhoods</a:t>
          </a:r>
        </a:p>
      </dgm:t>
    </dgm:pt>
    <dgm:pt modelId="{9991DCCF-92DE-4D67-8640-7D13A4D392D9}" type="parTrans" cxnId="{0FE619CE-8B30-4470-8F85-C275930157DB}">
      <dgm:prSet/>
      <dgm:spPr/>
      <dgm:t>
        <a:bodyPr/>
        <a:lstStyle/>
        <a:p>
          <a:endParaRPr lang="en-GB"/>
        </a:p>
      </dgm:t>
    </dgm:pt>
    <dgm:pt modelId="{D746BEF0-BF49-4BC8-AE84-FDEA7B7C0FB1}" type="sibTrans" cxnId="{0FE619CE-8B30-4470-8F85-C275930157DB}">
      <dgm:prSet/>
      <dgm:spPr/>
      <dgm:t>
        <a:bodyPr/>
        <a:lstStyle/>
        <a:p>
          <a:endParaRPr lang="en-GB"/>
        </a:p>
      </dgm:t>
    </dgm:pt>
    <dgm:pt modelId="{C8013A2C-681A-495E-8212-956A89A08BC6}">
      <dgm:prSet phldrT="[Text]" custT="1"/>
      <dgm:spPr/>
      <dgm:t>
        <a:bodyPr/>
        <a:lstStyle/>
        <a:p>
          <a:r>
            <a:rPr lang="en-GB" sz="1600"/>
            <a:t>Leigh Park, the largest council estate in Europe</a:t>
          </a:r>
        </a:p>
      </dgm:t>
    </dgm:pt>
    <dgm:pt modelId="{D97277F3-E09C-41E6-9263-2E7BA97C0D6F}" type="parTrans" cxnId="{6F92D7FC-2FD1-49F5-9F59-55CE742BE19C}">
      <dgm:prSet/>
      <dgm:spPr/>
      <dgm:t>
        <a:bodyPr/>
        <a:lstStyle/>
        <a:p>
          <a:endParaRPr lang="en-GB"/>
        </a:p>
      </dgm:t>
    </dgm:pt>
    <dgm:pt modelId="{70D2B70A-A0E6-46D3-9D55-5883F84F8111}" type="sibTrans" cxnId="{6F92D7FC-2FD1-49F5-9F59-55CE742BE19C}">
      <dgm:prSet/>
      <dgm:spPr/>
      <dgm:t>
        <a:bodyPr/>
        <a:lstStyle/>
        <a:p>
          <a:endParaRPr lang="en-GB"/>
        </a:p>
      </dgm:t>
    </dgm:pt>
    <dgm:pt modelId="{06D09FF7-E164-4D1C-90EF-30516881D7CE}">
      <dgm:prSet custT="1"/>
      <dgm:spPr/>
      <dgm:t>
        <a:bodyPr/>
        <a:lstStyle/>
        <a:p>
          <a:r>
            <a:rPr lang="en-GB" sz="1600"/>
            <a:t>13 institutions, 58,000 employees, £2bn+ annual expenditure</a:t>
          </a:r>
        </a:p>
      </dgm:t>
    </dgm:pt>
    <dgm:pt modelId="{E577DD78-C8A0-4F61-8898-CFC6F5359E56}" type="parTrans" cxnId="{C2AA079A-C24C-4549-9F77-CC6B73960F24}">
      <dgm:prSet/>
      <dgm:spPr/>
      <dgm:t>
        <a:bodyPr/>
        <a:lstStyle/>
        <a:p>
          <a:endParaRPr lang="en-GB"/>
        </a:p>
      </dgm:t>
    </dgm:pt>
    <dgm:pt modelId="{6AAC7F73-9193-4F5C-8941-DC17C139F901}" type="sibTrans" cxnId="{C2AA079A-C24C-4549-9F77-CC6B73960F24}">
      <dgm:prSet/>
      <dgm:spPr/>
      <dgm:t>
        <a:bodyPr/>
        <a:lstStyle/>
        <a:p>
          <a:endParaRPr lang="en-GB"/>
        </a:p>
      </dgm:t>
    </dgm:pt>
    <dgm:pt modelId="{F62336AC-5033-47C0-8559-85C008A23572}" type="pres">
      <dgm:prSet presAssocID="{9882CCD8-7073-4CD7-A6EB-4A52A19FCC5A}" presName="Name0" presStyleCnt="0">
        <dgm:presLayoutVars>
          <dgm:dir/>
          <dgm:animLvl val="lvl"/>
          <dgm:resizeHandles val="exact"/>
        </dgm:presLayoutVars>
      </dgm:prSet>
      <dgm:spPr/>
    </dgm:pt>
    <dgm:pt modelId="{77A4C39F-1D9F-4348-9DE9-1F70FE1AD641}" type="pres">
      <dgm:prSet presAssocID="{B45F526C-A22B-4F53-9F61-71BCA5A22E7D}" presName="composite" presStyleCnt="0"/>
      <dgm:spPr/>
    </dgm:pt>
    <dgm:pt modelId="{6E51D543-209B-461F-9004-420DCCD01125}" type="pres">
      <dgm:prSet presAssocID="{B45F526C-A22B-4F53-9F61-71BCA5A22E7D}" presName="parTx" presStyleLbl="alignNode1" presStyleIdx="0" presStyleCnt="4" custLinFactNeighborX="64" custLinFactNeighborY="5087">
        <dgm:presLayoutVars>
          <dgm:chMax val="0"/>
          <dgm:chPref val="0"/>
          <dgm:bulletEnabled val="1"/>
        </dgm:presLayoutVars>
      </dgm:prSet>
      <dgm:spPr/>
    </dgm:pt>
    <dgm:pt modelId="{327AB77A-7AA7-4532-9E53-9B6308035191}" type="pres">
      <dgm:prSet presAssocID="{B45F526C-A22B-4F53-9F61-71BCA5A22E7D}" presName="desTx" presStyleLbl="alignAccFollowNode1" presStyleIdx="0" presStyleCnt="4">
        <dgm:presLayoutVars>
          <dgm:bulletEnabled val="1"/>
        </dgm:presLayoutVars>
      </dgm:prSet>
      <dgm:spPr/>
    </dgm:pt>
    <dgm:pt modelId="{A4F923EB-4760-4E77-8BB1-78253722998C}" type="pres">
      <dgm:prSet presAssocID="{E3B5A725-A810-4293-A822-DEAC6F253F44}" presName="space" presStyleCnt="0"/>
      <dgm:spPr/>
    </dgm:pt>
    <dgm:pt modelId="{8ACC76A2-5ED2-4089-A538-6B91D4528AC1}" type="pres">
      <dgm:prSet presAssocID="{3C3C063A-CE06-4BEF-A62A-F5B76D830F25}" presName="composite" presStyleCnt="0"/>
      <dgm:spPr/>
    </dgm:pt>
    <dgm:pt modelId="{432FD065-2A00-4CB0-805E-71D21BEA9914}" type="pres">
      <dgm:prSet presAssocID="{3C3C063A-CE06-4BEF-A62A-F5B76D830F25}" presName="parTx" presStyleLbl="alignNode1" presStyleIdx="1" presStyleCnt="4">
        <dgm:presLayoutVars>
          <dgm:chMax val="0"/>
          <dgm:chPref val="0"/>
          <dgm:bulletEnabled val="1"/>
        </dgm:presLayoutVars>
      </dgm:prSet>
      <dgm:spPr/>
    </dgm:pt>
    <dgm:pt modelId="{039FF394-27FC-4AE9-894C-31737704F652}" type="pres">
      <dgm:prSet presAssocID="{3C3C063A-CE06-4BEF-A62A-F5B76D830F25}" presName="desTx" presStyleLbl="alignAccFollowNode1" presStyleIdx="1" presStyleCnt="4">
        <dgm:presLayoutVars>
          <dgm:bulletEnabled val="1"/>
        </dgm:presLayoutVars>
      </dgm:prSet>
      <dgm:spPr/>
    </dgm:pt>
    <dgm:pt modelId="{E6218892-3F45-4F17-B155-558E60F06250}" type="pres">
      <dgm:prSet presAssocID="{D499A06C-85CA-43FD-8FE7-3D702E2DE91D}" presName="space" presStyleCnt="0"/>
      <dgm:spPr/>
    </dgm:pt>
    <dgm:pt modelId="{1204775B-6046-4A0D-8D52-787D5DEF6669}" type="pres">
      <dgm:prSet presAssocID="{1092EFBC-EB1F-4A62-AA85-0F8DFF16133F}" presName="composite" presStyleCnt="0"/>
      <dgm:spPr/>
    </dgm:pt>
    <dgm:pt modelId="{FFFED4EA-44FF-4E4A-A99A-BF610BBD35BC}" type="pres">
      <dgm:prSet presAssocID="{1092EFBC-EB1F-4A62-AA85-0F8DFF16133F}" presName="parTx" presStyleLbl="alignNode1" presStyleIdx="2" presStyleCnt="4" custLinFactNeighborY="2321">
        <dgm:presLayoutVars>
          <dgm:chMax val="0"/>
          <dgm:chPref val="0"/>
          <dgm:bulletEnabled val="1"/>
        </dgm:presLayoutVars>
      </dgm:prSet>
      <dgm:spPr/>
    </dgm:pt>
    <dgm:pt modelId="{CF61DF2C-7B8E-46A1-917E-110AA5AD0663}" type="pres">
      <dgm:prSet presAssocID="{1092EFBC-EB1F-4A62-AA85-0F8DFF16133F}" presName="desTx" presStyleLbl="alignAccFollowNode1" presStyleIdx="2" presStyleCnt="4">
        <dgm:presLayoutVars>
          <dgm:bulletEnabled val="1"/>
        </dgm:presLayoutVars>
      </dgm:prSet>
      <dgm:spPr/>
    </dgm:pt>
    <dgm:pt modelId="{60A116C8-0EF0-4BAB-A7E6-466BD94CCDC3}" type="pres">
      <dgm:prSet presAssocID="{F2C2304D-E9E5-4FC7-B3CF-5792041DE302}" presName="space" presStyleCnt="0"/>
      <dgm:spPr/>
    </dgm:pt>
    <dgm:pt modelId="{531F276F-3027-44BA-9565-38A40F461007}" type="pres">
      <dgm:prSet presAssocID="{FB97B57F-3D82-4F46-B8FA-25FD8EAE84B8}" presName="composite" presStyleCnt="0"/>
      <dgm:spPr/>
    </dgm:pt>
    <dgm:pt modelId="{D8E8BAF9-258E-4D7F-A9C4-1A2501A1F65E}" type="pres">
      <dgm:prSet presAssocID="{FB97B57F-3D82-4F46-B8FA-25FD8EAE84B8}" presName="parTx" presStyleLbl="alignNode1" presStyleIdx="3" presStyleCnt="4" custLinFactNeighborY="2321">
        <dgm:presLayoutVars>
          <dgm:chMax val="0"/>
          <dgm:chPref val="0"/>
          <dgm:bulletEnabled val="1"/>
        </dgm:presLayoutVars>
      </dgm:prSet>
      <dgm:spPr/>
    </dgm:pt>
    <dgm:pt modelId="{1D096DEA-9BEC-45BD-A1B4-B69A0FA8D925}" type="pres">
      <dgm:prSet presAssocID="{FB97B57F-3D82-4F46-B8FA-25FD8EAE84B8}" presName="desTx" presStyleLbl="alignAccFollowNode1" presStyleIdx="3" presStyleCnt="4">
        <dgm:presLayoutVars>
          <dgm:bulletEnabled val="1"/>
        </dgm:presLayoutVars>
      </dgm:prSet>
      <dgm:spPr/>
    </dgm:pt>
  </dgm:ptLst>
  <dgm:cxnLst>
    <dgm:cxn modelId="{87C02005-BDDE-4F78-8789-23EEA28397AF}" type="presOf" srcId="{C8013A2C-681A-495E-8212-956A89A08BC6}" destId="{039FF394-27FC-4AE9-894C-31737704F652}" srcOrd="0" destOrd="1" presId="urn:microsoft.com/office/officeart/2005/8/layout/hList1"/>
    <dgm:cxn modelId="{F423AB14-C601-4A12-A8E1-51373848E87D}" type="presOf" srcId="{F6347249-6D5B-4656-846E-79992547CCBE}" destId="{1D096DEA-9BEC-45BD-A1B4-B69A0FA8D925}" srcOrd="0" destOrd="2" presId="urn:microsoft.com/office/officeart/2005/8/layout/hList1"/>
    <dgm:cxn modelId="{06959719-C350-4D34-BA97-ABDD40FDD0F9}" type="presOf" srcId="{732A5F2E-29A2-45ED-ADFE-89D71754A42A}" destId="{1D096DEA-9BEC-45BD-A1B4-B69A0FA8D925}" srcOrd="0" destOrd="0" presId="urn:microsoft.com/office/officeart/2005/8/layout/hList1"/>
    <dgm:cxn modelId="{21B7B819-9C8E-4954-9FF2-FD8F8F5BEA2D}" type="presOf" srcId="{FB97B57F-3D82-4F46-B8FA-25FD8EAE84B8}" destId="{D8E8BAF9-258E-4D7F-A9C4-1A2501A1F65E}" srcOrd="0" destOrd="0" presId="urn:microsoft.com/office/officeart/2005/8/layout/hList1"/>
    <dgm:cxn modelId="{AF2EA41B-7FF4-4730-82E9-4E35D7BB94C9}" srcId="{9882CCD8-7073-4CD7-A6EB-4A52A19FCC5A}" destId="{B45F526C-A22B-4F53-9F61-71BCA5A22E7D}" srcOrd="0" destOrd="0" parTransId="{E88E94AA-774A-46A1-ACB5-636C181C24B8}" sibTransId="{E3B5A725-A810-4293-A822-DEAC6F253F44}"/>
    <dgm:cxn modelId="{65432A20-1A47-48EA-B406-90185F2B8FD7}" type="presOf" srcId="{7CB3B482-C045-4583-8909-2E48C614C826}" destId="{327AB77A-7AA7-4532-9E53-9B6308035191}" srcOrd="0" destOrd="2" presId="urn:microsoft.com/office/officeart/2005/8/layout/hList1"/>
    <dgm:cxn modelId="{F075F921-C4A3-467D-BF36-918E01337E27}" type="presOf" srcId="{B45F526C-A22B-4F53-9F61-71BCA5A22E7D}" destId="{6E51D543-209B-461F-9004-420DCCD01125}" srcOrd="0" destOrd="0" presId="urn:microsoft.com/office/officeart/2005/8/layout/hList1"/>
    <dgm:cxn modelId="{89205725-6BEB-43FB-AF52-B90443D5D6B6}" srcId="{FB97B57F-3D82-4F46-B8FA-25FD8EAE84B8}" destId="{E7A979A2-6629-40B1-8D7D-37E78B643E05}" srcOrd="4" destOrd="0" parTransId="{D4EBADE1-41EB-443C-870E-4B099EA151D2}" sibTransId="{358EDCEC-9AF5-47D8-A0CB-265988B3BE62}"/>
    <dgm:cxn modelId="{68646B2C-8338-48C0-A8E7-246468CA47C2}" srcId="{B45F526C-A22B-4F53-9F61-71BCA5A22E7D}" destId="{8BF6CA3C-A377-4A34-8306-6FFF6672982C}" srcOrd="1" destOrd="0" parTransId="{D2484FB0-13B2-4A36-833E-208FF6F9E153}" sibTransId="{62D243FD-5DA5-40F7-BB77-BF19737FB87F}"/>
    <dgm:cxn modelId="{C4804630-98AE-4433-9F4B-BE927C1997F6}" srcId="{9882CCD8-7073-4CD7-A6EB-4A52A19FCC5A}" destId="{1092EFBC-EB1F-4A62-AA85-0F8DFF16133F}" srcOrd="2" destOrd="0" parTransId="{3AD95F26-B3BA-4FF2-A24D-899DE0F2E70B}" sibTransId="{F2C2304D-E9E5-4FC7-B3CF-5792041DE302}"/>
    <dgm:cxn modelId="{0EEC4B35-E692-4875-A84E-FDC092D171D3}" srcId="{FB97B57F-3D82-4F46-B8FA-25FD8EAE84B8}" destId="{732A5F2E-29A2-45ED-ADFE-89D71754A42A}" srcOrd="0" destOrd="0" parTransId="{934844E4-7B39-485E-87CE-3211EC6DD3B5}" sibTransId="{45E5040B-7740-476E-A6A2-ABE86C8A65EA}"/>
    <dgm:cxn modelId="{D42D445C-21F9-4C4F-A701-DB9753C7E863}" srcId="{3C3C063A-CE06-4BEF-A62A-F5B76D830F25}" destId="{7961DFF0-8F3C-4E22-AE29-6DFBE73F18E3}" srcOrd="2" destOrd="0" parTransId="{D4129B3C-2D27-4EDD-940B-7DD9ECDB8164}" sibTransId="{FCCD55B4-B6D5-4436-BA81-183DB3DE7221}"/>
    <dgm:cxn modelId="{CC6EA15C-18E6-403E-BE93-852CB1BFF5D8}" srcId="{B45F526C-A22B-4F53-9F61-71BCA5A22E7D}" destId="{7CB3B482-C045-4583-8909-2E48C614C826}" srcOrd="2" destOrd="0" parTransId="{E37E0EB4-2467-4625-9EBF-F85186990D6D}" sibTransId="{B20F3F0E-7517-443F-B2AC-632B2EB5507E}"/>
    <dgm:cxn modelId="{24E49E6F-A380-48BA-879E-79A0010A1928}" type="presOf" srcId="{11B1F99A-42F3-49F3-AED1-60ECC83A155E}" destId="{CF61DF2C-7B8E-46A1-917E-110AA5AD0663}" srcOrd="0" destOrd="0" presId="urn:microsoft.com/office/officeart/2005/8/layout/hList1"/>
    <dgm:cxn modelId="{4ED0A956-F612-4144-9EE1-93C60AF62DDA}" srcId="{9882CCD8-7073-4CD7-A6EB-4A52A19FCC5A}" destId="{3C3C063A-CE06-4BEF-A62A-F5B76D830F25}" srcOrd="1" destOrd="0" parTransId="{B38B04BA-C4C2-42B5-9C37-851C9050EC19}" sibTransId="{D499A06C-85CA-43FD-8FE7-3D702E2DE91D}"/>
    <dgm:cxn modelId="{9CA6565A-A8E8-4113-A2C6-8EE0B3C1497F}" srcId="{1092EFBC-EB1F-4A62-AA85-0F8DFF16133F}" destId="{316E4365-26B9-4B0F-A143-A488E3F6FC53}" srcOrd="1" destOrd="0" parTransId="{2A996557-4FA2-4392-8539-8EEF3AD38875}" sibTransId="{F4ED9BB8-9202-46A1-9649-F9CFB788A47A}"/>
    <dgm:cxn modelId="{045B1B7E-09CC-40AA-93FD-BCBA9BA452F1}" srcId="{1092EFBC-EB1F-4A62-AA85-0F8DFF16133F}" destId="{247638D3-AADB-45BA-B802-C7E1D4A03696}" srcOrd="3" destOrd="0" parTransId="{DB6A93B1-DE05-4D37-9FA7-27B28814D789}" sibTransId="{684181E1-7B54-4138-A486-F394C80E54D9}"/>
    <dgm:cxn modelId="{AE5F4A94-6F97-408D-92CF-5B3C84B45860}" type="presOf" srcId="{2105724F-7119-4098-AEA6-C514F3FB6EBC}" destId="{039FF394-27FC-4AE9-894C-31737704F652}" srcOrd="0" destOrd="0" presId="urn:microsoft.com/office/officeart/2005/8/layout/hList1"/>
    <dgm:cxn modelId="{A3E07694-E5F6-4E2F-BFA9-86E980CF1257}" srcId="{B45F526C-A22B-4F53-9F61-71BCA5A22E7D}" destId="{984EE8C9-D194-4E36-8649-EA1F687E1674}" srcOrd="0" destOrd="0" parTransId="{D99ACBC5-FF68-4EB8-BE19-DA3DD0D88F6E}" sibTransId="{F0113CF3-57F8-4B11-B91C-DDCECEA28904}"/>
    <dgm:cxn modelId="{29948394-9959-4875-8B74-3A07EC86756B}" type="presOf" srcId="{7961DFF0-8F3C-4E22-AE29-6DFBE73F18E3}" destId="{039FF394-27FC-4AE9-894C-31737704F652}" srcOrd="0" destOrd="2" presId="urn:microsoft.com/office/officeart/2005/8/layout/hList1"/>
    <dgm:cxn modelId="{C2AA079A-C24C-4549-9F77-CC6B73960F24}" srcId="{FB97B57F-3D82-4F46-B8FA-25FD8EAE84B8}" destId="{06D09FF7-E164-4D1C-90EF-30516881D7CE}" srcOrd="1" destOrd="0" parTransId="{E577DD78-C8A0-4F61-8898-CFC6F5359E56}" sibTransId="{6AAC7F73-9193-4F5C-8941-DC17C139F901}"/>
    <dgm:cxn modelId="{66A4DBA3-FE0E-427D-BD30-21BA3520E0BE}" type="presOf" srcId="{06D09FF7-E164-4D1C-90EF-30516881D7CE}" destId="{1D096DEA-9BEC-45BD-A1B4-B69A0FA8D925}" srcOrd="0" destOrd="1" presId="urn:microsoft.com/office/officeart/2005/8/layout/hList1"/>
    <dgm:cxn modelId="{A455FFA7-BD7D-492C-B564-48166C95651A}" type="presOf" srcId="{316E4365-26B9-4B0F-A143-A488E3F6FC53}" destId="{CF61DF2C-7B8E-46A1-917E-110AA5AD0663}" srcOrd="0" destOrd="1" presId="urn:microsoft.com/office/officeart/2005/8/layout/hList1"/>
    <dgm:cxn modelId="{61CC23A9-5D54-451B-B301-4A91C7DF4625}" srcId="{FB97B57F-3D82-4F46-B8FA-25FD8EAE84B8}" destId="{75FCCA9E-B6BE-4041-80CC-FD7425BBCCC5}" srcOrd="3" destOrd="0" parTransId="{C7F7DF24-D8C3-471E-9991-56F09342D8FE}" sibTransId="{16444D86-AAFF-4F66-A8D9-7BEBBE20E41E}"/>
    <dgm:cxn modelId="{54BCF2A9-A44A-4736-A2E3-A016B7B7C6ED}" type="presOf" srcId="{984EE8C9-D194-4E36-8649-EA1F687E1674}" destId="{327AB77A-7AA7-4532-9E53-9B6308035191}" srcOrd="0" destOrd="0" presId="urn:microsoft.com/office/officeart/2005/8/layout/hList1"/>
    <dgm:cxn modelId="{21E30BB2-562B-42DB-97DF-554E9292AA87}" srcId="{9882CCD8-7073-4CD7-A6EB-4A52A19FCC5A}" destId="{FB97B57F-3D82-4F46-B8FA-25FD8EAE84B8}" srcOrd="3" destOrd="0" parTransId="{B318E159-A56A-4A31-9B88-4C0A3B3E8E02}" sibTransId="{3951B96D-C108-422A-9C38-1C25E22FCBA5}"/>
    <dgm:cxn modelId="{5C38A6B4-494D-43B8-B6E9-EB33A1AEC868}" type="presOf" srcId="{247638D3-AADB-45BA-B802-C7E1D4A03696}" destId="{CF61DF2C-7B8E-46A1-917E-110AA5AD0663}" srcOrd="0" destOrd="3" presId="urn:microsoft.com/office/officeart/2005/8/layout/hList1"/>
    <dgm:cxn modelId="{4E0CA8BD-E575-49A0-8F03-5E6F206F4A3C}" srcId="{B45F526C-A22B-4F53-9F61-71BCA5A22E7D}" destId="{C2B7A2E4-CBFE-4040-87C3-8682493BD4D5}" srcOrd="3" destOrd="0" parTransId="{9DCAED63-C6A3-4733-A4E6-F301DAE6A6EE}" sibTransId="{6596CF29-864D-4D30-BD0F-6E8816A433BD}"/>
    <dgm:cxn modelId="{B2A247BF-2E58-413C-9A9A-6734E4468E44}" srcId="{3C3C063A-CE06-4BEF-A62A-F5B76D830F25}" destId="{2105724F-7119-4098-AEA6-C514F3FB6EBC}" srcOrd="0" destOrd="0" parTransId="{2C3273DD-7CB7-4653-B139-8CFA1BCC8C88}" sibTransId="{0032E66C-587B-450A-8282-6A485F889F9D}"/>
    <dgm:cxn modelId="{787382C3-031F-4771-AADE-8606A343F732}" type="presOf" srcId="{1092EFBC-EB1F-4A62-AA85-0F8DFF16133F}" destId="{FFFED4EA-44FF-4E4A-A99A-BF610BBD35BC}" srcOrd="0" destOrd="0" presId="urn:microsoft.com/office/officeart/2005/8/layout/hList1"/>
    <dgm:cxn modelId="{00D903C4-6473-4134-B4BB-A2121F57B1A1}" type="presOf" srcId="{9882CCD8-7073-4CD7-A6EB-4A52A19FCC5A}" destId="{F62336AC-5033-47C0-8559-85C008A23572}" srcOrd="0" destOrd="0" presId="urn:microsoft.com/office/officeart/2005/8/layout/hList1"/>
    <dgm:cxn modelId="{B27E05C5-9BF8-4E03-BB5A-FE2EA27EDFA6}" type="presOf" srcId="{3C3C063A-CE06-4BEF-A62A-F5B76D830F25}" destId="{432FD065-2A00-4CB0-805E-71D21BEA9914}" srcOrd="0" destOrd="0" presId="urn:microsoft.com/office/officeart/2005/8/layout/hList1"/>
    <dgm:cxn modelId="{ECD69DC6-5F6D-41B5-853D-E633072530C4}" type="presOf" srcId="{C2B7A2E4-CBFE-4040-87C3-8682493BD4D5}" destId="{327AB77A-7AA7-4532-9E53-9B6308035191}" srcOrd="0" destOrd="3" presId="urn:microsoft.com/office/officeart/2005/8/layout/hList1"/>
    <dgm:cxn modelId="{16E993CA-FBC9-4FCA-A3C2-72314701380F}" type="presOf" srcId="{E7A979A2-6629-40B1-8D7D-37E78B643E05}" destId="{1D096DEA-9BEC-45BD-A1B4-B69A0FA8D925}" srcOrd="0" destOrd="4" presId="urn:microsoft.com/office/officeart/2005/8/layout/hList1"/>
    <dgm:cxn modelId="{C45E6BCC-88FD-40A7-8EA2-B286FCCDC2AE}" srcId="{1092EFBC-EB1F-4A62-AA85-0F8DFF16133F}" destId="{029EAA71-6D36-4264-9B07-176A04380837}" srcOrd="2" destOrd="0" parTransId="{3527B7CB-8F51-4AF0-8F0E-8172DBEA859B}" sibTransId="{43D2DA7B-1EEA-4181-BE31-EC1CD5764AD7}"/>
    <dgm:cxn modelId="{0FE619CE-8B30-4470-8F85-C275930157DB}" srcId="{FB97B57F-3D82-4F46-B8FA-25FD8EAE84B8}" destId="{F6347249-6D5B-4656-846E-79992547CCBE}" srcOrd="2" destOrd="0" parTransId="{9991DCCF-92DE-4D67-8640-7D13A4D392D9}" sibTransId="{D746BEF0-BF49-4BC8-AE84-FDEA7B7C0FB1}"/>
    <dgm:cxn modelId="{D24ACCCF-71B8-48C5-AAAB-3E8580B6B6AE}" type="presOf" srcId="{75FCCA9E-B6BE-4041-80CC-FD7425BBCCC5}" destId="{1D096DEA-9BEC-45BD-A1B4-B69A0FA8D925}" srcOrd="0" destOrd="3" presId="urn:microsoft.com/office/officeart/2005/8/layout/hList1"/>
    <dgm:cxn modelId="{56DCBADD-CAD6-42EB-B96B-2EA8EAAE2B16}" type="presOf" srcId="{029EAA71-6D36-4264-9B07-176A04380837}" destId="{CF61DF2C-7B8E-46A1-917E-110AA5AD0663}" srcOrd="0" destOrd="2" presId="urn:microsoft.com/office/officeart/2005/8/layout/hList1"/>
    <dgm:cxn modelId="{DC2D42EC-D4EB-4EC2-89D5-E9D6E7884BC7}" type="presOf" srcId="{8BF6CA3C-A377-4A34-8306-6FFF6672982C}" destId="{327AB77A-7AA7-4532-9E53-9B6308035191}" srcOrd="0" destOrd="1" presId="urn:microsoft.com/office/officeart/2005/8/layout/hList1"/>
    <dgm:cxn modelId="{3383CCEF-223D-4186-9DEA-BCED5448FF35}" srcId="{1092EFBC-EB1F-4A62-AA85-0F8DFF16133F}" destId="{11B1F99A-42F3-49F3-AED1-60ECC83A155E}" srcOrd="0" destOrd="0" parTransId="{5458D475-74F0-4F2B-9B97-A73890C62681}" sibTransId="{D60383C0-2CDB-4DCE-BD2E-DE434AF1C603}"/>
    <dgm:cxn modelId="{6F92D7FC-2FD1-49F5-9F59-55CE742BE19C}" srcId="{3C3C063A-CE06-4BEF-A62A-F5B76D830F25}" destId="{C8013A2C-681A-495E-8212-956A89A08BC6}" srcOrd="1" destOrd="0" parTransId="{D97277F3-E09C-41E6-9263-2E7BA97C0D6F}" sibTransId="{70D2B70A-A0E6-46D3-9D55-5883F84F8111}"/>
    <dgm:cxn modelId="{7E5EA78B-A52C-4C0D-A917-D01D3DDD0B25}" type="presParOf" srcId="{F62336AC-5033-47C0-8559-85C008A23572}" destId="{77A4C39F-1D9F-4348-9DE9-1F70FE1AD641}" srcOrd="0" destOrd="0" presId="urn:microsoft.com/office/officeart/2005/8/layout/hList1"/>
    <dgm:cxn modelId="{AE9573CA-A030-4496-9966-DE18C3EBE80A}" type="presParOf" srcId="{77A4C39F-1D9F-4348-9DE9-1F70FE1AD641}" destId="{6E51D543-209B-461F-9004-420DCCD01125}" srcOrd="0" destOrd="0" presId="urn:microsoft.com/office/officeart/2005/8/layout/hList1"/>
    <dgm:cxn modelId="{2188C527-57EA-4A73-B05A-FEDBAC64348E}" type="presParOf" srcId="{77A4C39F-1D9F-4348-9DE9-1F70FE1AD641}" destId="{327AB77A-7AA7-4532-9E53-9B6308035191}" srcOrd="1" destOrd="0" presId="urn:microsoft.com/office/officeart/2005/8/layout/hList1"/>
    <dgm:cxn modelId="{1FA28617-BB8E-4C7C-B019-8AD3DDE39E4A}" type="presParOf" srcId="{F62336AC-5033-47C0-8559-85C008A23572}" destId="{A4F923EB-4760-4E77-8BB1-78253722998C}" srcOrd="1" destOrd="0" presId="urn:microsoft.com/office/officeart/2005/8/layout/hList1"/>
    <dgm:cxn modelId="{C9BA28B4-F489-4C8D-8D14-6804E9AAF4E1}" type="presParOf" srcId="{F62336AC-5033-47C0-8559-85C008A23572}" destId="{8ACC76A2-5ED2-4089-A538-6B91D4528AC1}" srcOrd="2" destOrd="0" presId="urn:microsoft.com/office/officeart/2005/8/layout/hList1"/>
    <dgm:cxn modelId="{C2979E51-27EF-4629-B072-A9AB20B03383}" type="presParOf" srcId="{8ACC76A2-5ED2-4089-A538-6B91D4528AC1}" destId="{432FD065-2A00-4CB0-805E-71D21BEA9914}" srcOrd="0" destOrd="0" presId="urn:microsoft.com/office/officeart/2005/8/layout/hList1"/>
    <dgm:cxn modelId="{F9590725-FAF9-4891-A1B6-F8D617E37F73}" type="presParOf" srcId="{8ACC76A2-5ED2-4089-A538-6B91D4528AC1}" destId="{039FF394-27FC-4AE9-894C-31737704F652}" srcOrd="1" destOrd="0" presId="urn:microsoft.com/office/officeart/2005/8/layout/hList1"/>
    <dgm:cxn modelId="{A6078D59-B813-4517-9BCA-28B12E9AA800}" type="presParOf" srcId="{F62336AC-5033-47C0-8559-85C008A23572}" destId="{E6218892-3F45-4F17-B155-558E60F06250}" srcOrd="3" destOrd="0" presId="urn:microsoft.com/office/officeart/2005/8/layout/hList1"/>
    <dgm:cxn modelId="{ADEE3685-1575-4845-9169-7253271C2694}" type="presParOf" srcId="{F62336AC-5033-47C0-8559-85C008A23572}" destId="{1204775B-6046-4A0D-8D52-787D5DEF6669}" srcOrd="4" destOrd="0" presId="urn:microsoft.com/office/officeart/2005/8/layout/hList1"/>
    <dgm:cxn modelId="{F1DCE5C5-1A46-423F-B155-3DACBC02DE15}" type="presParOf" srcId="{1204775B-6046-4A0D-8D52-787D5DEF6669}" destId="{FFFED4EA-44FF-4E4A-A99A-BF610BBD35BC}" srcOrd="0" destOrd="0" presId="urn:microsoft.com/office/officeart/2005/8/layout/hList1"/>
    <dgm:cxn modelId="{CA23293A-56C6-4FE8-A8F6-999A6870EE4A}" type="presParOf" srcId="{1204775B-6046-4A0D-8D52-787D5DEF6669}" destId="{CF61DF2C-7B8E-46A1-917E-110AA5AD0663}" srcOrd="1" destOrd="0" presId="urn:microsoft.com/office/officeart/2005/8/layout/hList1"/>
    <dgm:cxn modelId="{02A3E953-5A06-4554-A319-716B9E214533}" type="presParOf" srcId="{F62336AC-5033-47C0-8559-85C008A23572}" destId="{60A116C8-0EF0-4BAB-A7E6-466BD94CCDC3}" srcOrd="5" destOrd="0" presId="urn:microsoft.com/office/officeart/2005/8/layout/hList1"/>
    <dgm:cxn modelId="{D907B1B6-0D9D-4DF1-8002-E23C823161E9}" type="presParOf" srcId="{F62336AC-5033-47C0-8559-85C008A23572}" destId="{531F276F-3027-44BA-9565-38A40F461007}" srcOrd="6" destOrd="0" presId="urn:microsoft.com/office/officeart/2005/8/layout/hList1"/>
    <dgm:cxn modelId="{DC01740B-C4F3-4059-9DDE-4EE9A6123E5D}" type="presParOf" srcId="{531F276F-3027-44BA-9565-38A40F461007}" destId="{D8E8BAF9-258E-4D7F-A9C4-1A2501A1F65E}" srcOrd="0" destOrd="0" presId="urn:microsoft.com/office/officeart/2005/8/layout/hList1"/>
    <dgm:cxn modelId="{4E6DFB47-7B25-4FCF-9CF0-F1B02EE7AB90}" type="presParOf" srcId="{531F276F-3027-44BA-9565-38A40F461007}" destId="{1D096DEA-9BEC-45BD-A1B4-B69A0FA8D92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AB5FB-4E1E-4B3E-91DC-880F25B4D75F}">
      <dsp:nvSpPr>
        <dsp:cNvPr id="0" name=""/>
        <dsp:cNvSpPr/>
      </dsp:nvSpPr>
      <dsp:spPr>
        <a:xfrm>
          <a:off x="863574" y="315112"/>
          <a:ext cx="3407092" cy="3407092"/>
        </a:xfrm>
        <a:prstGeom prst="pie">
          <a:avLst>
            <a:gd name="adj1" fmla="val 16200000"/>
            <a:gd name="adj2" fmla="val 1800000"/>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t>Economic</a:t>
          </a:r>
        </a:p>
      </dsp:txBody>
      <dsp:txXfrm>
        <a:off x="2715978" y="943802"/>
        <a:ext cx="1155977" cy="1135697"/>
      </dsp:txXfrm>
    </dsp:sp>
    <dsp:sp modelId="{893671AD-3361-4471-B56D-8E26887EA098}">
      <dsp:nvSpPr>
        <dsp:cNvPr id="0" name=""/>
        <dsp:cNvSpPr/>
      </dsp:nvSpPr>
      <dsp:spPr>
        <a:xfrm>
          <a:off x="683552" y="375185"/>
          <a:ext cx="3407092" cy="3407092"/>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t>Environmental</a:t>
          </a:r>
        </a:p>
      </dsp:txBody>
      <dsp:txXfrm>
        <a:off x="1616446" y="2524899"/>
        <a:ext cx="1541303" cy="1054576"/>
      </dsp:txXfrm>
    </dsp:sp>
    <dsp:sp modelId="{C9D2BBC2-D346-437C-9EDC-616E1D2D0D95}">
      <dsp:nvSpPr>
        <dsp:cNvPr id="0" name=""/>
        <dsp:cNvSpPr/>
      </dsp:nvSpPr>
      <dsp:spPr>
        <a:xfrm>
          <a:off x="683552" y="375185"/>
          <a:ext cx="3407092" cy="3407092"/>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t>Social</a:t>
          </a:r>
        </a:p>
      </dsp:txBody>
      <dsp:txXfrm>
        <a:off x="1048597" y="1044436"/>
        <a:ext cx="1155977" cy="11356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1D543-209B-461F-9004-420DCCD01125}">
      <dsp:nvSpPr>
        <dsp:cNvPr id="0" name=""/>
        <dsp:cNvSpPr/>
      </dsp:nvSpPr>
      <dsp:spPr>
        <a:xfrm>
          <a:off x="5780" y="618582"/>
          <a:ext cx="2510096" cy="80119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GB" sz="2300" kern="1200"/>
            <a:t>Glasgow City Region	</a:t>
          </a:r>
        </a:p>
      </dsp:txBody>
      <dsp:txXfrm>
        <a:off x="5780" y="618582"/>
        <a:ext cx="2510096" cy="801190"/>
      </dsp:txXfrm>
    </dsp:sp>
    <dsp:sp modelId="{327AB77A-7AA7-4532-9E53-9B6308035191}">
      <dsp:nvSpPr>
        <dsp:cNvPr id="0" name=""/>
        <dsp:cNvSpPr/>
      </dsp:nvSpPr>
      <dsp:spPr>
        <a:xfrm>
          <a:off x="4174" y="1379016"/>
          <a:ext cx="2510096" cy="26516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a:t>Capital Investment Health Inequalities Impact Assessment Tool</a:t>
          </a:r>
        </a:p>
        <a:p>
          <a:pPr marL="171450" lvl="1" indent="-171450" algn="l" defTabSz="711200">
            <a:lnSpc>
              <a:spcPct val="90000"/>
            </a:lnSpc>
            <a:spcBef>
              <a:spcPct val="0"/>
            </a:spcBef>
            <a:spcAft>
              <a:spcPct val="15000"/>
            </a:spcAft>
            <a:buChar char="•"/>
          </a:pPr>
          <a:r>
            <a:rPr lang="en-GB" sz="1600" kern="1200"/>
            <a:t>How can capital spending projects improve health?</a:t>
          </a:r>
        </a:p>
        <a:p>
          <a:pPr marL="171450" lvl="1" indent="-171450" algn="l" defTabSz="711200">
            <a:lnSpc>
              <a:spcPct val="90000"/>
            </a:lnSpc>
            <a:spcBef>
              <a:spcPct val="0"/>
            </a:spcBef>
            <a:spcAft>
              <a:spcPct val="15000"/>
            </a:spcAft>
            <a:buChar char="•"/>
          </a:pPr>
          <a:r>
            <a:rPr lang="en-GB" sz="1600" kern="1200"/>
            <a:t>£2bn annual investment</a:t>
          </a:r>
        </a:p>
        <a:p>
          <a:pPr marL="171450" lvl="1" indent="-171450" algn="l" defTabSz="711200">
            <a:lnSpc>
              <a:spcPct val="90000"/>
            </a:lnSpc>
            <a:spcBef>
              <a:spcPct val="0"/>
            </a:spcBef>
            <a:spcAft>
              <a:spcPct val="15000"/>
            </a:spcAft>
            <a:buChar char="•"/>
          </a:pPr>
          <a:r>
            <a:rPr lang="en-GB" sz="1600" kern="1200"/>
            <a:t>1.84m population in the Region</a:t>
          </a:r>
        </a:p>
      </dsp:txBody>
      <dsp:txXfrm>
        <a:off x="4174" y="1379016"/>
        <a:ext cx="2510096" cy="2651670"/>
      </dsp:txXfrm>
    </dsp:sp>
    <dsp:sp modelId="{432FD065-2A00-4CB0-805E-71D21BEA9914}">
      <dsp:nvSpPr>
        <dsp:cNvPr id="0" name=""/>
        <dsp:cNvSpPr/>
      </dsp:nvSpPr>
      <dsp:spPr>
        <a:xfrm>
          <a:off x="2865684" y="577826"/>
          <a:ext cx="2510096" cy="80119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GB" sz="2300" kern="1200"/>
            <a:t>Havant Borough Council</a:t>
          </a:r>
        </a:p>
      </dsp:txBody>
      <dsp:txXfrm>
        <a:off x="2865684" y="577826"/>
        <a:ext cx="2510096" cy="801190"/>
      </dsp:txXfrm>
    </dsp:sp>
    <dsp:sp modelId="{039FF394-27FC-4AE9-894C-31737704F652}">
      <dsp:nvSpPr>
        <dsp:cNvPr id="0" name=""/>
        <dsp:cNvSpPr/>
      </dsp:nvSpPr>
      <dsp:spPr>
        <a:xfrm>
          <a:off x="2865684" y="1379016"/>
          <a:ext cx="2510096" cy="26516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a:t>Wraparound health and wellbeing support model</a:t>
          </a:r>
        </a:p>
        <a:p>
          <a:pPr marL="171450" lvl="1" indent="-171450" algn="l" defTabSz="711200">
            <a:lnSpc>
              <a:spcPct val="90000"/>
            </a:lnSpc>
            <a:spcBef>
              <a:spcPct val="0"/>
            </a:spcBef>
            <a:spcAft>
              <a:spcPct val="15000"/>
            </a:spcAft>
            <a:buChar char="•"/>
          </a:pPr>
          <a:r>
            <a:rPr lang="en-GB" sz="1600" kern="1200"/>
            <a:t>Leigh Park, the largest council estate in Europe</a:t>
          </a:r>
        </a:p>
        <a:p>
          <a:pPr marL="171450" lvl="1" indent="-171450" algn="l" defTabSz="711200">
            <a:lnSpc>
              <a:spcPct val="90000"/>
            </a:lnSpc>
            <a:spcBef>
              <a:spcPct val="0"/>
            </a:spcBef>
            <a:spcAft>
              <a:spcPct val="15000"/>
            </a:spcAft>
            <a:buChar char="•"/>
          </a:pPr>
          <a:r>
            <a:rPr lang="en-GB" sz="1600" kern="1200"/>
            <a:t>Linking up young people to regeneration plans e.g. Solent Freeport </a:t>
          </a:r>
        </a:p>
      </dsp:txBody>
      <dsp:txXfrm>
        <a:off x="2865684" y="1379016"/>
        <a:ext cx="2510096" cy="2651670"/>
      </dsp:txXfrm>
    </dsp:sp>
    <dsp:sp modelId="{FFFED4EA-44FF-4E4A-A99A-BF610BBD35BC}">
      <dsp:nvSpPr>
        <dsp:cNvPr id="0" name=""/>
        <dsp:cNvSpPr/>
      </dsp:nvSpPr>
      <dsp:spPr>
        <a:xfrm>
          <a:off x="5727194" y="596421"/>
          <a:ext cx="2510096" cy="80119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GB" sz="2300" kern="1200"/>
            <a:t>Liverpool City Region</a:t>
          </a:r>
        </a:p>
      </dsp:txBody>
      <dsp:txXfrm>
        <a:off x="5727194" y="596421"/>
        <a:ext cx="2510096" cy="801190"/>
      </dsp:txXfrm>
    </dsp:sp>
    <dsp:sp modelId="{CF61DF2C-7B8E-46A1-917E-110AA5AD0663}">
      <dsp:nvSpPr>
        <dsp:cNvPr id="0" name=""/>
        <dsp:cNvSpPr/>
      </dsp:nvSpPr>
      <dsp:spPr>
        <a:xfrm>
          <a:off x="5727194" y="1379016"/>
          <a:ext cx="2510096" cy="26516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a:t>Redesign of employment services</a:t>
          </a:r>
        </a:p>
        <a:p>
          <a:pPr marL="171450" lvl="1" indent="-171450" algn="l" defTabSz="711200">
            <a:lnSpc>
              <a:spcPct val="90000"/>
            </a:lnSpc>
            <a:spcBef>
              <a:spcPct val="0"/>
            </a:spcBef>
            <a:spcAft>
              <a:spcPct val="15000"/>
            </a:spcAft>
            <a:buChar char="•"/>
          </a:pPr>
          <a:r>
            <a:rPr lang="en-GB" sz="1600" kern="1200"/>
            <a:t>Coordinating health and social needs on a household basis</a:t>
          </a:r>
        </a:p>
        <a:p>
          <a:pPr marL="171450" lvl="1" indent="-171450" algn="l" defTabSz="711200">
            <a:lnSpc>
              <a:spcPct val="90000"/>
            </a:lnSpc>
            <a:spcBef>
              <a:spcPct val="0"/>
            </a:spcBef>
            <a:spcAft>
              <a:spcPct val="15000"/>
            </a:spcAft>
            <a:buChar char="•"/>
          </a:pPr>
          <a:r>
            <a:rPr lang="en-GB" sz="1600" kern="1200"/>
            <a:t>Strengthening data infrastructure and metrics</a:t>
          </a:r>
        </a:p>
        <a:p>
          <a:pPr marL="171450" lvl="1" indent="-171450" algn="l" defTabSz="711200">
            <a:lnSpc>
              <a:spcPct val="90000"/>
            </a:lnSpc>
            <a:spcBef>
              <a:spcPct val="0"/>
            </a:spcBef>
            <a:spcAft>
              <a:spcPct val="15000"/>
            </a:spcAft>
            <a:buChar char="•"/>
          </a:pPr>
          <a:r>
            <a:rPr lang="en-GB" sz="1600" kern="1200"/>
            <a:t>Combined Authority with 1.5m inhabitants</a:t>
          </a:r>
        </a:p>
      </dsp:txBody>
      <dsp:txXfrm>
        <a:off x="5727194" y="1379016"/>
        <a:ext cx="2510096" cy="2651670"/>
      </dsp:txXfrm>
    </dsp:sp>
    <dsp:sp modelId="{D8E8BAF9-258E-4D7F-A9C4-1A2501A1F65E}">
      <dsp:nvSpPr>
        <dsp:cNvPr id="0" name=""/>
        <dsp:cNvSpPr/>
      </dsp:nvSpPr>
      <dsp:spPr>
        <a:xfrm>
          <a:off x="8588704" y="596421"/>
          <a:ext cx="2510096" cy="80119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GB" sz="2300" kern="1200"/>
            <a:t>Leeds City Council</a:t>
          </a:r>
        </a:p>
      </dsp:txBody>
      <dsp:txXfrm>
        <a:off x="8588704" y="596421"/>
        <a:ext cx="2510096" cy="801190"/>
      </dsp:txXfrm>
    </dsp:sp>
    <dsp:sp modelId="{1D096DEA-9BEC-45BD-A1B4-B69A0FA8D925}">
      <dsp:nvSpPr>
        <dsp:cNvPr id="0" name=""/>
        <dsp:cNvSpPr/>
      </dsp:nvSpPr>
      <dsp:spPr>
        <a:xfrm>
          <a:off x="8588704" y="1379016"/>
          <a:ext cx="2510096" cy="26516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a:t>Leeds Inclusive Anchors Network</a:t>
          </a:r>
        </a:p>
        <a:p>
          <a:pPr marL="171450" lvl="1" indent="-171450" algn="l" defTabSz="711200">
            <a:lnSpc>
              <a:spcPct val="90000"/>
            </a:lnSpc>
            <a:spcBef>
              <a:spcPct val="0"/>
            </a:spcBef>
            <a:spcAft>
              <a:spcPct val="15000"/>
            </a:spcAft>
            <a:buChar char="•"/>
          </a:pPr>
          <a:r>
            <a:rPr lang="en-GB" sz="1600" kern="1200"/>
            <a:t>13 institutions, 58,000 employees, £2bn+ annual expenditure</a:t>
          </a:r>
        </a:p>
        <a:p>
          <a:pPr marL="171450" lvl="1" indent="-171450" algn="l" defTabSz="711200">
            <a:lnSpc>
              <a:spcPct val="90000"/>
            </a:lnSpc>
            <a:spcBef>
              <a:spcPct val="0"/>
            </a:spcBef>
            <a:spcAft>
              <a:spcPct val="15000"/>
            </a:spcAft>
            <a:buChar char="•"/>
          </a:pPr>
          <a:r>
            <a:rPr lang="en-GB" sz="1600" kern="1200"/>
            <a:t>Linking up anchors to priority neighbourhoods</a:t>
          </a:r>
        </a:p>
        <a:p>
          <a:pPr marL="171450" lvl="1" indent="-171450" algn="l" defTabSz="711200">
            <a:lnSpc>
              <a:spcPct val="90000"/>
            </a:lnSpc>
            <a:spcBef>
              <a:spcPct val="0"/>
            </a:spcBef>
            <a:spcAft>
              <a:spcPct val="15000"/>
            </a:spcAft>
            <a:buChar char="•"/>
          </a:pPr>
          <a:r>
            <a:rPr lang="en-GB" sz="1600" kern="1200"/>
            <a:t>Private sector anchors </a:t>
          </a:r>
        </a:p>
        <a:p>
          <a:pPr marL="171450" lvl="1" indent="-171450" algn="l" defTabSz="711200">
            <a:lnSpc>
              <a:spcPct val="90000"/>
            </a:lnSpc>
            <a:spcBef>
              <a:spcPct val="0"/>
            </a:spcBef>
            <a:spcAft>
              <a:spcPct val="15000"/>
            </a:spcAft>
            <a:buChar char="•"/>
          </a:pPr>
          <a:endParaRPr lang="en-GB" sz="1600" kern="1200"/>
        </a:p>
      </dsp:txBody>
      <dsp:txXfrm>
        <a:off x="8588704" y="1379016"/>
        <a:ext cx="2510096" cy="265167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E5B49C0-0C57-47C8-B07A-9B605DDCDB93}" type="datetimeFigureOut">
              <a:rPr lang="en-GB" smtClean="0"/>
              <a:t>05/07/2022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5B58654-E61D-4DD5-A97A-AFFC3EDCDB87}" type="slidenum">
              <a:rPr lang="en-GB" smtClean="0"/>
              <a:t>‹#›</a:t>
            </a:fld>
            <a:endParaRPr lang="en-GB"/>
          </a:p>
        </p:txBody>
      </p:sp>
    </p:spTree>
    <p:extLst>
      <p:ext uri="{BB962C8B-B14F-4D97-AF65-F5344CB8AC3E}">
        <p14:creationId xmlns:p14="http://schemas.microsoft.com/office/powerpoint/2010/main" val="2235427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6333EF1-9BE1-3F46-AC92-B087BE00A53D}" type="slidenum">
              <a:rPr lang="en-GB" smtClean="0"/>
              <a:t>1</a:t>
            </a:fld>
            <a:endParaRPr lang="en-GB"/>
          </a:p>
        </p:txBody>
      </p:sp>
    </p:spTree>
    <p:extLst>
      <p:ext uri="{BB962C8B-B14F-4D97-AF65-F5344CB8AC3E}">
        <p14:creationId xmlns:p14="http://schemas.microsoft.com/office/powerpoint/2010/main" val="3735132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a:effectLst/>
                <a:latin typeface="Arial" panose="020B0604020202020204" pitchFamily="34" charset="0"/>
                <a:ea typeface="Times New Roman" panose="02020603050405020304" pitchFamily="18" charset="0"/>
              </a:rPr>
              <a:t>-Against this backdrop, the work of the four sites couldn’t be more timely and aims to provide evidence and insight into how economic development and public health teams can work together to achieve this goal and the wider metrics, governance and decision making that needs to support this.</a:t>
            </a:r>
            <a:endParaRPr lang="en-GB" sz="1200">
              <a:effectLst/>
              <a:latin typeface="Arial" panose="020B0604020202020204" pitchFamily="34" charset="0"/>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AC0644-FD06-48B6-81D7-BA9176553D2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8530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grey side of the cube (labelled ‘change focus’) shows four basic levels of change (foundations; enablers for change; systemic changes in our community  and population impact). This relates to how we expect change to happen over time – and related to the ‘generic theory of change’ which we discuss in the next section. </a:t>
            </a:r>
          </a:p>
          <a:p>
            <a:endParaRPr lang="en-US"/>
          </a:p>
          <a:p>
            <a:r>
              <a:rPr lang="en-US"/>
              <a:t>The yellow side of the cube (labelled ‘stage of the initiative) shows the phases of a PBA in terms of the number of years that the PBA has been implemented (year zero, the initial years, middle years and later years ). Note, these timeframes are not meant to be prescriptive, and instead, are estimates to provide a guide to how long each phase of a PBA may take. </a:t>
            </a:r>
          </a:p>
          <a:p>
            <a:endParaRPr lang="en-US"/>
          </a:p>
          <a:p>
            <a:r>
              <a:rPr lang="en-US"/>
              <a:t>The orange side of the cube (labelled ‘key evaluation criteria’) shows the different types of criteria that may be important to cover in your evaluation, and these include focusing on the principles, process, learning and change. </a:t>
            </a:r>
          </a:p>
          <a:p>
            <a:endParaRPr lang="en-US"/>
          </a:p>
          <a:p>
            <a:r>
              <a:rPr lang="en-US"/>
              <a:t>Principles refer to our intended approaches to achieving these changes. Process refers to the quality and reach of our engagement and activities. Learning refers to our ability to learn from data and evaluation, and adapt our work to improve our chances of achieving outcomes and using appropriate ways of working. Change (or outcomes) refer to the changes that we expect to happen because of our work. The generic theory of change (Figure 6) can help you think through the changes you might expect to see at different levels.</a:t>
            </a:r>
          </a:p>
          <a:p>
            <a:endParaRPr lang="en-US"/>
          </a:p>
          <a:p>
            <a:r>
              <a:rPr lang="en-US"/>
              <a:t>You will notice that our cube sits in a base of context. It is very important to consider and adapt your approach to suit the context. By context we refer to the socio-historical context of what has gone before, the physical context, the community context in terms of demographics, assets, services, and the willingness and capability of the community and stakeholders to embrace change.</a:t>
            </a:r>
          </a:p>
          <a:p>
            <a:endParaRPr lang="en-GB"/>
          </a:p>
        </p:txBody>
      </p:sp>
      <p:sp>
        <p:nvSpPr>
          <p:cNvPr id="4" name="Slide Number Placeholder 3"/>
          <p:cNvSpPr>
            <a:spLocks noGrp="1"/>
          </p:cNvSpPr>
          <p:nvPr>
            <p:ph type="sldNum" sz="quarter" idx="5"/>
          </p:nvPr>
        </p:nvSpPr>
        <p:spPr/>
        <p:txBody>
          <a:bodyPr/>
          <a:lstStyle/>
          <a:p>
            <a:fld id="{B5B58654-E61D-4DD5-A97A-AFFC3EDCDB87}" type="slidenum">
              <a:rPr lang="en-GB" smtClean="0"/>
              <a:t>9</a:t>
            </a:fld>
            <a:endParaRPr lang="en-GB"/>
          </a:p>
        </p:txBody>
      </p:sp>
    </p:spTree>
    <p:extLst>
      <p:ext uri="{BB962C8B-B14F-4D97-AF65-F5344CB8AC3E}">
        <p14:creationId xmlns:p14="http://schemas.microsoft.com/office/powerpoint/2010/main" val="4061370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video" Target="https://www.youtube.com/embed/4bVQGwtjWk4"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video" Target="https://www.youtube.com/embed/4bVQGwtjWk4?rel=0"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CEADF-A92B-4A6B-88E1-01821EA8AE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9C3C2CD-392A-438D-991E-ECD8798084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F62EDC8-0495-4AEC-9EC7-612200862E15}"/>
              </a:ext>
            </a:extLst>
          </p:cNvPr>
          <p:cNvSpPr>
            <a:spLocks noGrp="1"/>
          </p:cNvSpPr>
          <p:nvPr>
            <p:ph type="dt" sz="half" idx="10"/>
          </p:nvPr>
        </p:nvSpPr>
        <p:spPr/>
        <p:txBody>
          <a:bodyPr/>
          <a:lstStyle/>
          <a:p>
            <a:fld id="{D0A46CBA-99F5-4945-AF78-708F8899FB2D}" type="datetimeFigureOut">
              <a:rPr lang="en-GB" smtClean="0"/>
              <a:t>05/07/2022</a:t>
            </a:fld>
            <a:endParaRPr lang="en-GB"/>
          </a:p>
        </p:txBody>
      </p:sp>
      <p:sp>
        <p:nvSpPr>
          <p:cNvPr id="5" name="Footer Placeholder 4">
            <a:extLst>
              <a:ext uri="{FF2B5EF4-FFF2-40B4-BE49-F238E27FC236}">
                <a16:creationId xmlns:a16="http://schemas.microsoft.com/office/drawing/2014/main" id="{7A783D90-1D1D-4ECC-A4DC-F3B80A9E6B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413AE4-E32D-4D9C-8662-A9AF322FD570}"/>
              </a:ext>
            </a:extLst>
          </p:cNvPr>
          <p:cNvSpPr>
            <a:spLocks noGrp="1"/>
          </p:cNvSpPr>
          <p:nvPr>
            <p:ph type="sldNum" sz="quarter" idx="12"/>
          </p:nvPr>
        </p:nvSpPr>
        <p:spPr/>
        <p:txBody>
          <a:bodyPr/>
          <a:lstStyle/>
          <a:p>
            <a:fld id="{6CC75853-DDA9-4A87-A164-133E16A2474B}" type="slidenum">
              <a:rPr lang="en-GB" smtClean="0"/>
              <a:t>‹#›</a:t>
            </a:fld>
            <a:endParaRPr lang="en-GB"/>
          </a:p>
        </p:txBody>
      </p:sp>
    </p:spTree>
    <p:extLst>
      <p:ext uri="{BB962C8B-B14F-4D97-AF65-F5344CB8AC3E}">
        <p14:creationId xmlns:p14="http://schemas.microsoft.com/office/powerpoint/2010/main" val="306030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8FAB5-D2B2-4F1E-9440-4EC3BAF87D0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88F37B-FE86-46F9-BDE8-B1CBCA0FB3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0FAF24-95F5-45C5-8852-8B6B43DF9302}"/>
              </a:ext>
            </a:extLst>
          </p:cNvPr>
          <p:cNvSpPr>
            <a:spLocks noGrp="1"/>
          </p:cNvSpPr>
          <p:nvPr>
            <p:ph type="dt" sz="half" idx="10"/>
          </p:nvPr>
        </p:nvSpPr>
        <p:spPr/>
        <p:txBody>
          <a:bodyPr/>
          <a:lstStyle/>
          <a:p>
            <a:fld id="{D0A46CBA-99F5-4945-AF78-708F8899FB2D}" type="datetimeFigureOut">
              <a:rPr lang="en-GB" smtClean="0"/>
              <a:t>05/07/2022</a:t>
            </a:fld>
            <a:endParaRPr lang="en-GB"/>
          </a:p>
        </p:txBody>
      </p:sp>
      <p:sp>
        <p:nvSpPr>
          <p:cNvPr id="5" name="Footer Placeholder 4">
            <a:extLst>
              <a:ext uri="{FF2B5EF4-FFF2-40B4-BE49-F238E27FC236}">
                <a16:creationId xmlns:a16="http://schemas.microsoft.com/office/drawing/2014/main" id="{B9FECE3F-820C-4058-A18F-649D58DEEC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9FE992-2F19-447F-A9EE-8C86EFBE37DA}"/>
              </a:ext>
            </a:extLst>
          </p:cNvPr>
          <p:cNvSpPr>
            <a:spLocks noGrp="1"/>
          </p:cNvSpPr>
          <p:nvPr>
            <p:ph type="sldNum" sz="quarter" idx="12"/>
          </p:nvPr>
        </p:nvSpPr>
        <p:spPr/>
        <p:txBody>
          <a:bodyPr/>
          <a:lstStyle/>
          <a:p>
            <a:fld id="{6CC75853-DDA9-4A87-A164-133E16A2474B}" type="slidenum">
              <a:rPr lang="en-GB" smtClean="0"/>
              <a:t>‹#›</a:t>
            </a:fld>
            <a:endParaRPr lang="en-GB"/>
          </a:p>
        </p:txBody>
      </p:sp>
    </p:spTree>
    <p:extLst>
      <p:ext uri="{BB962C8B-B14F-4D97-AF65-F5344CB8AC3E}">
        <p14:creationId xmlns:p14="http://schemas.microsoft.com/office/powerpoint/2010/main" val="1401747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C127E-AF18-4669-86E7-59C3893693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58E785-13B9-4502-9CB7-EFCB3C3399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FDD319-ACCB-40A9-A96E-FBBCDE8D9891}"/>
              </a:ext>
            </a:extLst>
          </p:cNvPr>
          <p:cNvSpPr>
            <a:spLocks noGrp="1"/>
          </p:cNvSpPr>
          <p:nvPr>
            <p:ph type="dt" sz="half" idx="10"/>
          </p:nvPr>
        </p:nvSpPr>
        <p:spPr/>
        <p:txBody>
          <a:bodyPr/>
          <a:lstStyle/>
          <a:p>
            <a:fld id="{D0A46CBA-99F5-4945-AF78-708F8899FB2D}" type="datetimeFigureOut">
              <a:rPr lang="en-GB" smtClean="0"/>
              <a:t>05/07/2022</a:t>
            </a:fld>
            <a:endParaRPr lang="en-GB"/>
          </a:p>
        </p:txBody>
      </p:sp>
      <p:sp>
        <p:nvSpPr>
          <p:cNvPr id="5" name="Footer Placeholder 4">
            <a:extLst>
              <a:ext uri="{FF2B5EF4-FFF2-40B4-BE49-F238E27FC236}">
                <a16:creationId xmlns:a16="http://schemas.microsoft.com/office/drawing/2014/main" id="{34F90358-879D-44A9-AAD9-918CF87BA6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031C54-7969-40B5-B17D-53E0D70981FF}"/>
              </a:ext>
            </a:extLst>
          </p:cNvPr>
          <p:cNvSpPr>
            <a:spLocks noGrp="1"/>
          </p:cNvSpPr>
          <p:nvPr>
            <p:ph type="sldNum" sz="quarter" idx="12"/>
          </p:nvPr>
        </p:nvSpPr>
        <p:spPr/>
        <p:txBody>
          <a:bodyPr/>
          <a:lstStyle/>
          <a:p>
            <a:fld id="{6CC75853-DDA9-4A87-A164-133E16A2474B}" type="slidenum">
              <a:rPr lang="en-GB" smtClean="0"/>
              <a:t>‹#›</a:t>
            </a:fld>
            <a:endParaRPr lang="en-GB"/>
          </a:p>
        </p:txBody>
      </p:sp>
    </p:spTree>
    <p:extLst>
      <p:ext uri="{BB962C8B-B14F-4D97-AF65-F5344CB8AC3E}">
        <p14:creationId xmlns:p14="http://schemas.microsoft.com/office/powerpoint/2010/main" val="3995344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2">
            <a:alpha val="50000"/>
          </a:schemeClr>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824000" y="1125733"/>
            <a:ext cx="9864624" cy="1329595"/>
          </a:xfrm>
        </p:spPr>
        <p:txBody>
          <a:bodyPr anchor="b" anchorCtr="0"/>
          <a:lstStyle>
            <a:lvl1pPr>
              <a:defRPr sz="4320"/>
            </a:lvl1pPr>
          </a:lstStyle>
          <a:p>
            <a:r>
              <a:rPr lang="en-GB"/>
              <a:t>Title of Presentation</a:t>
            </a:r>
            <a:br>
              <a:rPr lang="en-GB"/>
            </a:br>
            <a:r>
              <a:rPr lang="en-GB"/>
              <a:t>Title line 2</a:t>
            </a:r>
            <a:endParaRPr lang="en-US"/>
          </a:p>
        </p:txBody>
      </p:sp>
      <p:sp>
        <p:nvSpPr>
          <p:cNvPr id="8" name="Subtitle 2"/>
          <p:cNvSpPr>
            <a:spLocks noGrp="1"/>
          </p:cNvSpPr>
          <p:nvPr>
            <p:ph type="subTitle" idx="1" hasCustomPrompt="1"/>
          </p:nvPr>
        </p:nvSpPr>
        <p:spPr>
          <a:xfrm>
            <a:off x="1824000" y="2634004"/>
            <a:ext cx="9864624" cy="64260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548626" indent="0" algn="ctr">
              <a:buNone/>
              <a:defRPr>
                <a:solidFill>
                  <a:schemeClr val="tx1">
                    <a:tint val="75000"/>
                  </a:schemeClr>
                </a:solidFill>
              </a:defRPr>
            </a:lvl2pPr>
            <a:lvl3pPr marL="1097253" indent="0" algn="ctr">
              <a:buNone/>
              <a:defRPr>
                <a:solidFill>
                  <a:schemeClr val="tx1">
                    <a:tint val="75000"/>
                  </a:schemeClr>
                </a:solidFill>
              </a:defRPr>
            </a:lvl3pPr>
            <a:lvl4pPr marL="1645879" indent="0" algn="ctr">
              <a:buNone/>
              <a:defRPr>
                <a:solidFill>
                  <a:schemeClr val="tx1">
                    <a:tint val="75000"/>
                  </a:schemeClr>
                </a:solidFill>
              </a:defRPr>
            </a:lvl4pPr>
            <a:lvl5pPr marL="2194505" indent="0" algn="ctr">
              <a:buNone/>
              <a:defRPr>
                <a:solidFill>
                  <a:schemeClr val="tx1">
                    <a:tint val="75000"/>
                  </a:schemeClr>
                </a:solidFill>
              </a:defRPr>
            </a:lvl5pPr>
            <a:lvl6pPr marL="2743131" indent="0" algn="ctr">
              <a:buNone/>
              <a:defRPr>
                <a:solidFill>
                  <a:schemeClr val="tx1">
                    <a:tint val="75000"/>
                  </a:schemeClr>
                </a:solidFill>
              </a:defRPr>
            </a:lvl6pPr>
            <a:lvl7pPr marL="3291758" indent="0" algn="ctr">
              <a:buNone/>
              <a:defRPr>
                <a:solidFill>
                  <a:schemeClr val="tx1">
                    <a:tint val="75000"/>
                  </a:schemeClr>
                </a:solidFill>
              </a:defRPr>
            </a:lvl7pPr>
            <a:lvl8pPr marL="3840384" indent="0" algn="ctr">
              <a:buNone/>
              <a:defRPr>
                <a:solidFill>
                  <a:schemeClr val="tx1">
                    <a:tint val="75000"/>
                  </a:schemeClr>
                </a:solidFill>
              </a:defRPr>
            </a:lvl8pPr>
            <a:lvl9pPr marL="4389010" indent="0" algn="ctr">
              <a:buNone/>
              <a:defRPr>
                <a:solidFill>
                  <a:schemeClr val="tx1">
                    <a:tint val="75000"/>
                  </a:schemeClr>
                </a:solidFill>
              </a:defRPr>
            </a:lvl9pPr>
          </a:lstStyle>
          <a:p>
            <a:r>
              <a:rPr lang="en-GB"/>
              <a:t>Presenter’s name or subheading</a:t>
            </a:r>
            <a:endParaRPr lang="en-US"/>
          </a:p>
        </p:txBody>
      </p:sp>
      <p:sp>
        <p:nvSpPr>
          <p:cNvPr id="9" name="Text Placeholder 7"/>
          <p:cNvSpPr>
            <a:spLocks noGrp="1"/>
          </p:cNvSpPr>
          <p:nvPr>
            <p:ph type="body" sz="quarter" idx="11" hasCustomPrompt="1"/>
          </p:nvPr>
        </p:nvSpPr>
        <p:spPr>
          <a:xfrm>
            <a:off x="1824569" y="3298221"/>
            <a:ext cx="9864057" cy="541867"/>
          </a:xfrm>
        </p:spPr>
        <p:txBody>
          <a:bodyPr/>
          <a:lstStyle>
            <a:lvl1pPr marL="0" indent="0">
              <a:spcBef>
                <a:spcPts val="0"/>
              </a:spcBef>
              <a:spcAft>
                <a:spcPts val="0"/>
              </a:spcAft>
              <a:buFont typeface="Arial"/>
              <a:buNone/>
              <a:defRPr sz="2400" b="0" i="0" baseline="0">
                <a:solidFill>
                  <a:schemeClr val="accent1"/>
                </a:solidFill>
              </a:defRPr>
            </a:lvl1pPr>
            <a:lvl2pPr marL="0" indent="0">
              <a:spcBef>
                <a:spcPts val="0"/>
              </a:spcBef>
              <a:spcAft>
                <a:spcPts val="0"/>
              </a:spcAft>
              <a:buFont typeface="Arial"/>
              <a:buNone/>
              <a:defRPr b="0" i="0">
                <a:solidFill>
                  <a:schemeClr val="accent1"/>
                </a:solidFill>
              </a:defRPr>
            </a:lvl2pPr>
            <a:lvl3pPr marL="0" indent="0">
              <a:spcBef>
                <a:spcPts val="0"/>
              </a:spcBef>
              <a:spcAft>
                <a:spcPts val="0"/>
              </a:spcAft>
              <a:buNone/>
              <a:defRPr b="0" i="0">
                <a:solidFill>
                  <a:schemeClr val="accent1"/>
                </a:solidFill>
              </a:defRPr>
            </a:lvl3pPr>
            <a:lvl4pPr marL="0" indent="0">
              <a:spcBef>
                <a:spcPts val="0"/>
              </a:spcBef>
              <a:spcAft>
                <a:spcPts val="0"/>
              </a:spcAft>
              <a:buNone/>
              <a:defRPr b="0" i="0">
                <a:solidFill>
                  <a:schemeClr val="accent1"/>
                </a:solidFill>
              </a:defRPr>
            </a:lvl4pPr>
            <a:lvl5pPr marL="0" indent="0">
              <a:spcBef>
                <a:spcPts val="0"/>
              </a:spcBef>
              <a:spcAft>
                <a:spcPts val="0"/>
              </a:spcAft>
              <a:buNone/>
              <a:defRPr b="0" i="0">
                <a:solidFill>
                  <a:schemeClr val="accent1"/>
                </a:solidFill>
              </a:defRPr>
            </a:lvl5pPr>
          </a:lstStyle>
          <a:p>
            <a:pPr lvl="0"/>
            <a:r>
              <a:rPr lang="en-GB"/>
              <a:t>[Month] [Year]</a:t>
            </a:r>
            <a:endParaRPr lang="en-US"/>
          </a:p>
        </p:txBody>
      </p:sp>
      <p:pic>
        <p:nvPicPr>
          <p:cNvPr id="11" name="Picture 10" descr="logolarge6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5157" y="5459857"/>
            <a:ext cx="3096584" cy="1029640"/>
          </a:xfrm>
          <a:prstGeom prst="rect">
            <a:avLst/>
          </a:prstGeom>
        </p:spPr>
      </p:pic>
    </p:spTree>
    <p:extLst>
      <p:ext uri="{BB962C8B-B14F-4D97-AF65-F5344CB8AC3E}">
        <p14:creationId xmlns:p14="http://schemas.microsoft.com/office/powerpoint/2010/main" val="2389997333"/>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alpha val="50000"/>
          </a:schemeClr>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824000" y="1125733"/>
            <a:ext cx="9864624" cy="1329595"/>
          </a:xfrm>
        </p:spPr>
        <p:txBody>
          <a:bodyPr anchor="b" anchorCtr="0"/>
          <a:lstStyle>
            <a:lvl1pPr>
              <a:defRPr sz="4320"/>
            </a:lvl1pPr>
          </a:lstStyle>
          <a:p>
            <a:r>
              <a:rPr lang="en-GB"/>
              <a:t>Title of Presentation</a:t>
            </a:r>
            <a:br>
              <a:rPr lang="en-GB"/>
            </a:br>
            <a:r>
              <a:rPr lang="en-GB"/>
              <a:t>Title line 2</a:t>
            </a:r>
            <a:endParaRPr lang="en-US"/>
          </a:p>
        </p:txBody>
      </p:sp>
      <p:sp>
        <p:nvSpPr>
          <p:cNvPr id="8" name="Subtitle 2"/>
          <p:cNvSpPr>
            <a:spLocks noGrp="1"/>
          </p:cNvSpPr>
          <p:nvPr>
            <p:ph type="subTitle" idx="1" hasCustomPrompt="1"/>
          </p:nvPr>
        </p:nvSpPr>
        <p:spPr>
          <a:xfrm>
            <a:off x="1824000" y="2634004"/>
            <a:ext cx="9864624" cy="64260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548626" indent="0" algn="ctr">
              <a:buNone/>
              <a:defRPr>
                <a:solidFill>
                  <a:schemeClr val="tx1">
                    <a:tint val="75000"/>
                  </a:schemeClr>
                </a:solidFill>
              </a:defRPr>
            </a:lvl2pPr>
            <a:lvl3pPr marL="1097253" indent="0" algn="ctr">
              <a:buNone/>
              <a:defRPr>
                <a:solidFill>
                  <a:schemeClr val="tx1">
                    <a:tint val="75000"/>
                  </a:schemeClr>
                </a:solidFill>
              </a:defRPr>
            </a:lvl3pPr>
            <a:lvl4pPr marL="1645879" indent="0" algn="ctr">
              <a:buNone/>
              <a:defRPr>
                <a:solidFill>
                  <a:schemeClr val="tx1">
                    <a:tint val="75000"/>
                  </a:schemeClr>
                </a:solidFill>
              </a:defRPr>
            </a:lvl4pPr>
            <a:lvl5pPr marL="2194505" indent="0" algn="ctr">
              <a:buNone/>
              <a:defRPr>
                <a:solidFill>
                  <a:schemeClr val="tx1">
                    <a:tint val="75000"/>
                  </a:schemeClr>
                </a:solidFill>
              </a:defRPr>
            </a:lvl5pPr>
            <a:lvl6pPr marL="2743131" indent="0" algn="ctr">
              <a:buNone/>
              <a:defRPr>
                <a:solidFill>
                  <a:schemeClr val="tx1">
                    <a:tint val="75000"/>
                  </a:schemeClr>
                </a:solidFill>
              </a:defRPr>
            </a:lvl6pPr>
            <a:lvl7pPr marL="3291758" indent="0" algn="ctr">
              <a:buNone/>
              <a:defRPr>
                <a:solidFill>
                  <a:schemeClr val="tx1">
                    <a:tint val="75000"/>
                  </a:schemeClr>
                </a:solidFill>
              </a:defRPr>
            </a:lvl7pPr>
            <a:lvl8pPr marL="3840384" indent="0" algn="ctr">
              <a:buNone/>
              <a:defRPr>
                <a:solidFill>
                  <a:schemeClr val="tx1">
                    <a:tint val="75000"/>
                  </a:schemeClr>
                </a:solidFill>
              </a:defRPr>
            </a:lvl8pPr>
            <a:lvl9pPr marL="4389010" indent="0" algn="ctr">
              <a:buNone/>
              <a:defRPr>
                <a:solidFill>
                  <a:schemeClr val="tx1">
                    <a:tint val="75000"/>
                  </a:schemeClr>
                </a:solidFill>
              </a:defRPr>
            </a:lvl9pPr>
          </a:lstStyle>
          <a:p>
            <a:r>
              <a:rPr lang="en-GB"/>
              <a:t>Presenter’s name or subheading</a:t>
            </a:r>
            <a:endParaRPr lang="en-US"/>
          </a:p>
        </p:txBody>
      </p:sp>
      <p:sp>
        <p:nvSpPr>
          <p:cNvPr id="9" name="Text Placeholder 7"/>
          <p:cNvSpPr>
            <a:spLocks noGrp="1"/>
          </p:cNvSpPr>
          <p:nvPr>
            <p:ph type="body" sz="quarter" idx="11" hasCustomPrompt="1"/>
          </p:nvPr>
        </p:nvSpPr>
        <p:spPr>
          <a:xfrm>
            <a:off x="1824569" y="3298221"/>
            <a:ext cx="9864057" cy="541867"/>
          </a:xfrm>
        </p:spPr>
        <p:txBody>
          <a:bodyPr/>
          <a:lstStyle>
            <a:lvl1pPr marL="0" indent="0">
              <a:spcBef>
                <a:spcPts val="0"/>
              </a:spcBef>
              <a:spcAft>
                <a:spcPts val="0"/>
              </a:spcAft>
              <a:buFont typeface="Arial"/>
              <a:buNone/>
              <a:defRPr sz="2400" b="0" i="0" baseline="0">
                <a:solidFill>
                  <a:schemeClr val="accent1"/>
                </a:solidFill>
              </a:defRPr>
            </a:lvl1pPr>
            <a:lvl2pPr marL="0" indent="0">
              <a:spcBef>
                <a:spcPts val="0"/>
              </a:spcBef>
              <a:spcAft>
                <a:spcPts val="0"/>
              </a:spcAft>
              <a:buFont typeface="Arial"/>
              <a:buNone/>
              <a:defRPr b="0" i="0">
                <a:solidFill>
                  <a:schemeClr val="accent1"/>
                </a:solidFill>
              </a:defRPr>
            </a:lvl2pPr>
            <a:lvl3pPr marL="0" indent="0">
              <a:spcBef>
                <a:spcPts val="0"/>
              </a:spcBef>
              <a:spcAft>
                <a:spcPts val="0"/>
              </a:spcAft>
              <a:buNone/>
              <a:defRPr b="0" i="0">
                <a:solidFill>
                  <a:schemeClr val="accent1"/>
                </a:solidFill>
              </a:defRPr>
            </a:lvl3pPr>
            <a:lvl4pPr marL="0" indent="0">
              <a:spcBef>
                <a:spcPts val="0"/>
              </a:spcBef>
              <a:spcAft>
                <a:spcPts val="0"/>
              </a:spcAft>
              <a:buNone/>
              <a:defRPr b="0" i="0">
                <a:solidFill>
                  <a:schemeClr val="accent1"/>
                </a:solidFill>
              </a:defRPr>
            </a:lvl4pPr>
            <a:lvl5pPr marL="0" indent="0">
              <a:spcBef>
                <a:spcPts val="0"/>
              </a:spcBef>
              <a:spcAft>
                <a:spcPts val="0"/>
              </a:spcAft>
              <a:buNone/>
              <a:defRPr b="0" i="0">
                <a:solidFill>
                  <a:schemeClr val="accent1"/>
                </a:solidFill>
              </a:defRPr>
            </a:lvl5pPr>
          </a:lstStyle>
          <a:p>
            <a:pPr lvl="0"/>
            <a:r>
              <a:rPr lang="en-GB"/>
              <a:t>[Month] [Year]</a:t>
            </a:r>
            <a:endParaRPr lang="en-US"/>
          </a:p>
        </p:txBody>
      </p:sp>
      <p:pic>
        <p:nvPicPr>
          <p:cNvPr id="11" name="Picture 10" descr="logolarge6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5157" y="5459857"/>
            <a:ext cx="3096584" cy="1029640"/>
          </a:xfrm>
          <a:prstGeom prst="rect">
            <a:avLst/>
          </a:prstGeom>
        </p:spPr>
      </p:pic>
    </p:spTree>
    <p:extLst>
      <p:ext uri="{BB962C8B-B14F-4D97-AF65-F5344CB8AC3E}">
        <p14:creationId xmlns:p14="http://schemas.microsoft.com/office/powerpoint/2010/main" val="661732521"/>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0" y="1799999"/>
            <a:ext cx="9600979" cy="4608000"/>
          </a:xfrm>
        </p:spPr>
        <p:txBody>
          <a:bodyPr/>
          <a:lstStyle>
            <a:lvl1pPr marL="431989" indent="-431989">
              <a:spcBef>
                <a:spcPts val="1200"/>
              </a:spcBef>
              <a:buFont typeface="+mj-lt"/>
              <a:buAutoNum type="arabicPeriod"/>
              <a:defRPr sz="2400"/>
            </a:lvl1pPr>
            <a:lvl2pPr marL="431989" indent="-431989">
              <a:spcBef>
                <a:spcPts val="1200"/>
              </a:spcBef>
              <a:buFont typeface="+mj-lt"/>
              <a:buAutoNum type="arabicPeriod"/>
              <a:defRPr sz="2400" b="1">
                <a:solidFill>
                  <a:srgbClr val="E30514"/>
                </a:solidFill>
              </a:defRPr>
            </a:lvl2pPr>
            <a:lvl3pPr marL="431989" indent="-431989">
              <a:spcBef>
                <a:spcPts val="1200"/>
              </a:spcBef>
              <a:buSzPct val="100000"/>
              <a:buFont typeface="+mj-lt"/>
              <a:buAutoNum type="arabicPeriod"/>
              <a:defRPr sz="2400"/>
            </a:lvl3pPr>
            <a:lvl4pPr marL="431989" indent="-431989">
              <a:spcBef>
                <a:spcPts val="1200"/>
              </a:spcBef>
              <a:buSzPct val="100000"/>
              <a:buFont typeface="+mj-lt"/>
              <a:buAutoNum type="arabicPeriod"/>
              <a:defRPr sz="2400"/>
            </a:lvl4pPr>
            <a:lvl5pPr marL="431989" indent="-431989">
              <a:spcBef>
                <a:spcPts val="1200"/>
              </a:spcBef>
              <a:buFont typeface="+mj-lt"/>
              <a:buAutoNum type="arabicPeriod"/>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01.01.17</a:t>
            </a:r>
          </a:p>
        </p:txBody>
      </p:sp>
      <p:sp>
        <p:nvSpPr>
          <p:cNvPr id="5" name="Footer Placeholder 4"/>
          <p:cNvSpPr>
            <a:spLocks noGrp="1"/>
          </p:cNvSpPr>
          <p:nvPr>
            <p:ph type="ftr" sz="quarter" idx="11"/>
          </p:nvPr>
        </p:nvSpPr>
        <p:spPr/>
        <p:txBody>
          <a:bodyPr/>
          <a:lstStyle/>
          <a:p>
            <a:r>
              <a:rPr lang="en-US"/>
              <a:t>Title of Presentation</a:t>
            </a:r>
          </a:p>
        </p:txBody>
      </p:sp>
      <p:sp>
        <p:nvSpPr>
          <p:cNvPr id="6" name="Slide Number Placeholder 5"/>
          <p:cNvSpPr>
            <a:spLocks noGrp="1"/>
          </p:cNvSpPr>
          <p:nvPr>
            <p:ph type="sldNum" sz="quarter" idx="12"/>
          </p:nvPr>
        </p:nvSpPr>
        <p:spPr/>
        <p:txBody>
          <a:bodyPr/>
          <a:lstStyle/>
          <a:p>
            <a:fld id="{4B096CFE-13EB-9C46-AD64-3E2A74317CB2}" type="slidenum">
              <a:t>‹#›</a:t>
            </a:fld>
            <a:endParaRPr lang="en-US"/>
          </a:p>
        </p:txBody>
      </p:sp>
      <p:cxnSp>
        <p:nvCxnSpPr>
          <p:cNvPr id="7" name="Straight Connector 6"/>
          <p:cNvCxnSpPr/>
          <p:nvPr userDrawn="1"/>
        </p:nvCxnSpPr>
        <p:spPr>
          <a:xfrm>
            <a:off x="480005" y="720000"/>
            <a:ext cx="1120862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480000" y="790477"/>
            <a:ext cx="11191693" cy="664797"/>
          </a:xfrm>
          <a:prstGeom prst="rect">
            <a:avLst/>
          </a:prstGeom>
          <a:noFill/>
        </p:spPr>
        <p:txBody>
          <a:bodyPr wrap="square" lIns="0" tIns="0" rIns="0" bIns="0" rtlCol="0">
            <a:spAutoFit/>
          </a:bodyPr>
          <a:lstStyle/>
          <a:p>
            <a:r>
              <a:rPr lang="en-GB" sz="4320">
                <a:latin typeface="+mj-lt"/>
              </a:rPr>
              <a:t>Contents</a:t>
            </a:r>
          </a:p>
        </p:txBody>
      </p:sp>
      <p:pic>
        <p:nvPicPr>
          <p:cNvPr id="11" name="Picture 10" descr="logosmall6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44845" y="254669"/>
            <a:ext cx="1253744" cy="408432"/>
          </a:xfrm>
          <a:prstGeom prst="rect">
            <a:avLst/>
          </a:prstGeom>
        </p:spPr>
      </p:pic>
    </p:spTree>
    <p:extLst>
      <p:ext uri="{BB962C8B-B14F-4D97-AF65-F5344CB8AC3E}">
        <p14:creationId xmlns:p14="http://schemas.microsoft.com/office/powerpoint/2010/main" val="4236469744"/>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Gener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80000" y="1799999"/>
            <a:ext cx="9589691" cy="4608000"/>
          </a:xfrm>
        </p:spPr>
        <p:txBody>
          <a:bodyPr/>
          <a:lstStyle>
            <a:lvl1pPr>
              <a:buNone/>
              <a:defRPr sz="2400"/>
            </a:lvl1pPr>
            <a:lvl2pPr>
              <a:buNone/>
              <a:defRPr sz="2400" b="1">
                <a:solidFill>
                  <a:srgbClr val="E30514"/>
                </a:solidFill>
              </a:defRPr>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01.01.17</a:t>
            </a:r>
          </a:p>
        </p:txBody>
      </p:sp>
      <p:sp>
        <p:nvSpPr>
          <p:cNvPr id="5" name="Footer Placeholder 4"/>
          <p:cNvSpPr>
            <a:spLocks noGrp="1"/>
          </p:cNvSpPr>
          <p:nvPr>
            <p:ph type="ftr" sz="quarter" idx="11"/>
          </p:nvPr>
        </p:nvSpPr>
        <p:spPr/>
        <p:txBody>
          <a:bodyPr/>
          <a:lstStyle/>
          <a:p>
            <a:r>
              <a:rPr lang="en-US"/>
              <a:t>Title of Presentation</a:t>
            </a:r>
          </a:p>
        </p:txBody>
      </p:sp>
      <p:sp>
        <p:nvSpPr>
          <p:cNvPr id="6" name="Slide Number Placeholder 5"/>
          <p:cNvSpPr>
            <a:spLocks noGrp="1"/>
          </p:cNvSpPr>
          <p:nvPr>
            <p:ph type="sldNum" sz="quarter" idx="12"/>
          </p:nvPr>
        </p:nvSpPr>
        <p:spPr/>
        <p:txBody>
          <a:bodyPr/>
          <a:lstStyle/>
          <a:p>
            <a:fld id="{4B096CFE-13EB-9C46-AD64-3E2A74317CB2}" type="slidenum">
              <a:t>‹#›</a:t>
            </a:fld>
            <a:endParaRPr lang="en-US"/>
          </a:p>
        </p:txBody>
      </p:sp>
      <p:cxnSp>
        <p:nvCxnSpPr>
          <p:cNvPr id="7" name="Straight Connector 6"/>
          <p:cNvCxnSpPr/>
          <p:nvPr userDrawn="1"/>
        </p:nvCxnSpPr>
        <p:spPr>
          <a:xfrm>
            <a:off x="480005" y="720000"/>
            <a:ext cx="1120862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logosmall6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44845" y="254669"/>
            <a:ext cx="1253744" cy="408432"/>
          </a:xfrm>
          <a:prstGeom prst="rect">
            <a:avLst/>
          </a:prstGeom>
        </p:spPr>
      </p:pic>
    </p:spTree>
    <p:extLst>
      <p:ext uri="{BB962C8B-B14F-4D97-AF65-F5344CB8AC3E}">
        <p14:creationId xmlns:p14="http://schemas.microsoft.com/office/powerpoint/2010/main" val="3406797810"/>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with referen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80000" y="1800000"/>
            <a:ext cx="9589691" cy="4396085"/>
          </a:xfrm>
        </p:spPr>
        <p:txBody>
          <a:bodyPr/>
          <a:lstStyle>
            <a:lvl1pPr>
              <a:buNone/>
              <a:defRPr sz="2400"/>
            </a:lvl1pPr>
            <a:lvl2pPr>
              <a:buNone/>
              <a:defRPr sz="2400" b="1">
                <a:solidFill>
                  <a:srgbClr val="E30514"/>
                </a:solidFill>
              </a:defRPr>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01.01.17</a:t>
            </a:r>
          </a:p>
        </p:txBody>
      </p:sp>
      <p:sp>
        <p:nvSpPr>
          <p:cNvPr id="5" name="Footer Placeholder 4"/>
          <p:cNvSpPr>
            <a:spLocks noGrp="1"/>
          </p:cNvSpPr>
          <p:nvPr>
            <p:ph type="ftr" sz="quarter" idx="11"/>
          </p:nvPr>
        </p:nvSpPr>
        <p:spPr/>
        <p:txBody>
          <a:bodyPr/>
          <a:lstStyle/>
          <a:p>
            <a:r>
              <a:rPr lang="en-US"/>
              <a:t>Title of Presentation</a:t>
            </a:r>
          </a:p>
        </p:txBody>
      </p:sp>
      <p:sp>
        <p:nvSpPr>
          <p:cNvPr id="6" name="Slide Number Placeholder 5"/>
          <p:cNvSpPr>
            <a:spLocks noGrp="1"/>
          </p:cNvSpPr>
          <p:nvPr>
            <p:ph type="sldNum" sz="quarter" idx="12"/>
          </p:nvPr>
        </p:nvSpPr>
        <p:spPr/>
        <p:txBody>
          <a:bodyPr/>
          <a:lstStyle/>
          <a:p>
            <a:fld id="{4B096CFE-13EB-9C46-AD64-3E2A74317CB2}" type="slidenum">
              <a:t>‹#›</a:t>
            </a:fld>
            <a:endParaRPr lang="en-US"/>
          </a:p>
        </p:txBody>
      </p:sp>
      <p:cxnSp>
        <p:nvCxnSpPr>
          <p:cNvPr id="7" name="Straight Connector 6"/>
          <p:cNvCxnSpPr/>
          <p:nvPr userDrawn="1"/>
        </p:nvCxnSpPr>
        <p:spPr>
          <a:xfrm>
            <a:off x="480005" y="720000"/>
            <a:ext cx="1120862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3" hasCustomPrompt="1"/>
          </p:nvPr>
        </p:nvSpPr>
        <p:spPr>
          <a:xfrm>
            <a:off x="481197" y="6352920"/>
            <a:ext cx="9588500" cy="272576"/>
          </a:xfrm>
        </p:spPr>
        <p:txBody>
          <a:bodyPr/>
          <a:lstStyle>
            <a:lvl1pPr>
              <a:defRPr sz="1440" baseline="0"/>
            </a:lvl1pPr>
          </a:lstStyle>
          <a:p>
            <a:pPr lvl="0"/>
            <a:r>
              <a:rPr lang="en-GB"/>
              <a:t>Click to edit chart reference style</a:t>
            </a:r>
          </a:p>
        </p:txBody>
      </p:sp>
      <p:pic>
        <p:nvPicPr>
          <p:cNvPr id="11" name="Picture 10" descr="logosmall6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44845" y="254669"/>
            <a:ext cx="1253744" cy="408432"/>
          </a:xfrm>
          <a:prstGeom prst="rect">
            <a:avLst/>
          </a:prstGeom>
        </p:spPr>
      </p:pic>
    </p:spTree>
    <p:extLst>
      <p:ext uri="{BB962C8B-B14F-4D97-AF65-F5344CB8AC3E}">
        <p14:creationId xmlns:p14="http://schemas.microsoft.com/office/powerpoint/2010/main" val="106957330"/>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4"/>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824001" y="1706903"/>
            <a:ext cx="8236657" cy="738664"/>
          </a:xfrm>
        </p:spPr>
        <p:txBody>
          <a:bodyPr anchor="b" anchorCtr="0"/>
          <a:lstStyle>
            <a:lvl1pPr algn="l">
              <a:defRPr sz="4800" b="0" cap="none">
                <a:solidFill>
                  <a:schemeClr val="bg1"/>
                </a:solidFill>
              </a:defRPr>
            </a:lvl1pPr>
          </a:lstStyle>
          <a:p>
            <a:r>
              <a:rPr lang="en-GB"/>
              <a:t>Coloured divider</a:t>
            </a:r>
            <a:endParaRPr lang="en-US"/>
          </a:p>
        </p:txBody>
      </p:sp>
      <p:sp>
        <p:nvSpPr>
          <p:cNvPr id="6" name="Text Placeholder 2"/>
          <p:cNvSpPr>
            <a:spLocks noGrp="1"/>
          </p:cNvSpPr>
          <p:nvPr>
            <p:ph type="body" idx="1" hasCustomPrompt="1"/>
          </p:nvPr>
        </p:nvSpPr>
        <p:spPr>
          <a:xfrm>
            <a:off x="1824001" y="2615969"/>
            <a:ext cx="8236657" cy="1500187"/>
          </a:xfrm>
        </p:spPr>
        <p:txBody>
          <a:bodyPr anchor="t" anchorCtr="0"/>
          <a:lstStyle>
            <a:lvl1pPr marL="0" indent="0">
              <a:buNone/>
              <a:defRPr sz="2400">
                <a:solidFill>
                  <a:srgbClr val="FFFFFF"/>
                </a:solidFill>
              </a:defRPr>
            </a:lvl1pPr>
            <a:lvl2pPr marL="548626" indent="0">
              <a:buNone/>
              <a:defRPr sz="2160">
                <a:solidFill>
                  <a:schemeClr val="tx1">
                    <a:tint val="75000"/>
                  </a:schemeClr>
                </a:solidFill>
              </a:defRPr>
            </a:lvl2pPr>
            <a:lvl3pPr marL="1097253" indent="0">
              <a:buNone/>
              <a:defRPr sz="1920">
                <a:solidFill>
                  <a:schemeClr val="tx1">
                    <a:tint val="75000"/>
                  </a:schemeClr>
                </a:solidFill>
              </a:defRPr>
            </a:lvl3pPr>
            <a:lvl4pPr marL="1645879" indent="0">
              <a:buNone/>
              <a:defRPr sz="1680">
                <a:solidFill>
                  <a:schemeClr val="tx1">
                    <a:tint val="75000"/>
                  </a:schemeClr>
                </a:solidFill>
              </a:defRPr>
            </a:lvl4pPr>
            <a:lvl5pPr marL="2194505" indent="0">
              <a:buNone/>
              <a:defRPr sz="1680">
                <a:solidFill>
                  <a:schemeClr val="tx1">
                    <a:tint val="75000"/>
                  </a:schemeClr>
                </a:solidFill>
              </a:defRPr>
            </a:lvl5pPr>
            <a:lvl6pPr marL="2743131" indent="0">
              <a:buNone/>
              <a:defRPr sz="1680">
                <a:solidFill>
                  <a:schemeClr val="tx1">
                    <a:tint val="75000"/>
                  </a:schemeClr>
                </a:solidFill>
              </a:defRPr>
            </a:lvl6pPr>
            <a:lvl7pPr marL="3291758" indent="0">
              <a:buNone/>
              <a:defRPr sz="1680">
                <a:solidFill>
                  <a:schemeClr val="tx1">
                    <a:tint val="75000"/>
                  </a:schemeClr>
                </a:solidFill>
              </a:defRPr>
            </a:lvl7pPr>
            <a:lvl8pPr marL="3840384" indent="0">
              <a:buNone/>
              <a:defRPr sz="1680">
                <a:solidFill>
                  <a:schemeClr val="tx1">
                    <a:tint val="75000"/>
                  </a:schemeClr>
                </a:solidFill>
              </a:defRPr>
            </a:lvl8pPr>
            <a:lvl9pPr marL="4389010" indent="0">
              <a:buNone/>
              <a:defRPr sz="1680">
                <a:solidFill>
                  <a:schemeClr val="tx1">
                    <a:tint val="75000"/>
                  </a:schemeClr>
                </a:solidFill>
              </a:defRPr>
            </a:lvl9pPr>
          </a:lstStyle>
          <a:p>
            <a:pPr lvl="0"/>
            <a:r>
              <a:rPr lang="en-GB"/>
              <a:t>Insert subheading here if required</a:t>
            </a:r>
          </a:p>
        </p:txBody>
      </p:sp>
    </p:spTree>
    <p:extLst>
      <p:ext uri="{BB962C8B-B14F-4D97-AF65-F5344CB8AC3E}">
        <p14:creationId xmlns:p14="http://schemas.microsoft.com/office/powerpoint/2010/main" val="1792779904"/>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0005" y="828575"/>
            <a:ext cx="11208625" cy="627864"/>
          </a:xfrm>
        </p:spPr>
        <p:txBody>
          <a:bodyPr/>
          <a:lstStyle>
            <a:lvl1pPr>
              <a:defRPr lang="en-US" sz="4080" dirty="0"/>
            </a:lvl1pPr>
          </a:lstStyle>
          <a:p>
            <a:r>
              <a:rPr lang="en-US"/>
              <a:t>Click to edit Master title style</a:t>
            </a:r>
          </a:p>
        </p:txBody>
      </p:sp>
      <p:sp>
        <p:nvSpPr>
          <p:cNvPr id="3" name="Content Placeholder 2"/>
          <p:cNvSpPr>
            <a:spLocks noGrp="1"/>
          </p:cNvSpPr>
          <p:nvPr>
            <p:ph sz="half" idx="1"/>
          </p:nvPr>
        </p:nvSpPr>
        <p:spPr>
          <a:xfrm>
            <a:off x="480000" y="1799999"/>
            <a:ext cx="5496000" cy="4608000"/>
          </a:xfrm>
        </p:spPr>
        <p:txBody>
          <a:bodyPr/>
          <a:lstStyle>
            <a:lvl1pPr>
              <a:defRPr lang="en-US" sz="2400" dirty="0" smtClean="0"/>
            </a:lvl1pPr>
            <a:lvl2pPr>
              <a:defRPr sz="2400">
                <a:solidFill>
                  <a:srgbClr val="E30514"/>
                </a:solidFill>
              </a:defRPr>
            </a:lvl2pPr>
            <a:lvl3pPr>
              <a:defRPr sz="2400"/>
            </a:lvl3pPr>
            <a:lvl4pPr>
              <a:defRPr sz="2400"/>
            </a:lvl4pPr>
            <a:lvl5pPr>
              <a:defRPr sz="240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97600" y="1799999"/>
            <a:ext cx="5496000" cy="4608000"/>
          </a:xfrm>
        </p:spPr>
        <p:txBody>
          <a:bodyPr/>
          <a:lstStyle>
            <a:lvl1pPr>
              <a:defRPr sz="2400" baseline="0"/>
            </a:lvl1pPr>
            <a:lvl2pPr>
              <a:defRPr sz="2400">
                <a:solidFill>
                  <a:srgbClr val="E30514"/>
                </a:solidFill>
              </a:defRPr>
            </a:lvl2pPr>
            <a:lvl3pPr>
              <a:defRPr sz="2400"/>
            </a:lvl3pPr>
            <a:lvl4pPr>
              <a:defRPr sz="2400"/>
            </a:lvl4pPr>
            <a:lvl5pPr>
              <a:defRPr sz="2400"/>
            </a:lvl5pPr>
            <a:lvl6pPr>
              <a:defRPr sz="2160"/>
            </a:lvl6pPr>
            <a:lvl7pPr>
              <a:defRPr sz="2160"/>
            </a:lvl7pPr>
            <a:lvl8pPr>
              <a:defRPr sz="2160"/>
            </a:lvl8pPr>
            <a:lvl9pPr>
              <a:defRPr sz="2160"/>
            </a:lvl9pPr>
          </a:lstStyle>
          <a:p>
            <a:pPr lvl="0"/>
            <a:r>
              <a:rPr lang="en-GB"/>
              <a:t>Click to add copy or image</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lvl1pPr>
              <a:defRPr sz="1260"/>
            </a:lvl1pPr>
          </a:lstStyle>
          <a:p>
            <a:r>
              <a:rPr lang="en-US"/>
              <a:t>01.01.17</a:t>
            </a:r>
          </a:p>
        </p:txBody>
      </p:sp>
      <p:sp>
        <p:nvSpPr>
          <p:cNvPr id="6" name="Footer Placeholder 5"/>
          <p:cNvSpPr>
            <a:spLocks noGrp="1"/>
          </p:cNvSpPr>
          <p:nvPr>
            <p:ph type="ftr" sz="quarter" idx="11"/>
          </p:nvPr>
        </p:nvSpPr>
        <p:spPr/>
        <p:txBody>
          <a:bodyPr/>
          <a:lstStyle>
            <a:lvl1pPr>
              <a:defRPr sz="1260"/>
            </a:lvl1pPr>
          </a:lstStyle>
          <a:p>
            <a:r>
              <a:rPr lang="en-US"/>
              <a:t>Title of Presentation</a:t>
            </a:r>
          </a:p>
        </p:txBody>
      </p:sp>
      <p:sp>
        <p:nvSpPr>
          <p:cNvPr id="7" name="Slide Number Placeholder 6"/>
          <p:cNvSpPr>
            <a:spLocks noGrp="1"/>
          </p:cNvSpPr>
          <p:nvPr>
            <p:ph type="sldNum" sz="quarter" idx="12"/>
          </p:nvPr>
        </p:nvSpPr>
        <p:spPr/>
        <p:txBody>
          <a:bodyPr/>
          <a:lstStyle/>
          <a:p>
            <a:fld id="{4B096CFE-13EB-9C46-AD64-3E2A74317CB2}" type="slidenum">
              <a:t>‹#›</a:t>
            </a:fld>
            <a:endParaRPr lang="en-US"/>
          </a:p>
        </p:txBody>
      </p:sp>
      <p:cxnSp>
        <p:nvCxnSpPr>
          <p:cNvPr id="8" name="Straight Connector 7"/>
          <p:cNvCxnSpPr/>
          <p:nvPr userDrawn="1"/>
        </p:nvCxnSpPr>
        <p:spPr>
          <a:xfrm>
            <a:off x="480005" y="720000"/>
            <a:ext cx="1120862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logosmall6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39856" y="238125"/>
            <a:ext cx="1253744" cy="408432"/>
          </a:xfrm>
          <a:prstGeom prst="rect">
            <a:avLst/>
          </a:prstGeom>
        </p:spPr>
      </p:pic>
    </p:spTree>
    <p:extLst>
      <p:ext uri="{BB962C8B-B14F-4D97-AF65-F5344CB8AC3E}">
        <p14:creationId xmlns:p14="http://schemas.microsoft.com/office/powerpoint/2010/main" val="2486130747"/>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Pull Ou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4003" y="756001"/>
            <a:ext cx="9114932" cy="1419171"/>
          </a:xfrm>
        </p:spPr>
        <p:txBody>
          <a:bodyPr/>
          <a:lstStyle>
            <a:lvl1pPr>
              <a:lnSpc>
                <a:spcPts val="5760"/>
              </a:lnSpc>
              <a:spcAft>
                <a:spcPts val="1800"/>
              </a:spcAft>
              <a:defRPr sz="3960" baseline="0">
                <a:solidFill>
                  <a:schemeClr val="tx1"/>
                </a:solidFill>
              </a:defRPr>
            </a:lvl1pPr>
          </a:lstStyle>
          <a:p>
            <a:r>
              <a:rPr lang="en-GB"/>
              <a:t>“Pull out statement or quote slide” use bold italic font for source</a:t>
            </a:r>
            <a:endParaRPr lang="en-US"/>
          </a:p>
        </p:txBody>
      </p:sp>
    </p:spTree>
    <p:extLst>
      <p:ext uri="{BB962C8B-B14F-4D97-AF65-F5344CB8AC3E}">
        <p14:creationId xmlns:p14="http://schemas.microsoft.com/office/powerpoint/2010/main" val="1976554177"/>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4F2CE-6CEE-428A-8EEC-C72F955A5D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D1FEB8-7FD4-4741-9124-26CA2E77ED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30CF98-9037-4ECC-9170-B0D21D9EEAA5}"/>
              </a:ext>
            </a:extLst>
          </p:cNvPr>
          <p:cNvSpPr>
            <a:spLocks noGrp="1"/>
          </p:cNvSpPr>
          <p:nvPr>
            <p:ph type="dt" sz="half" idx="10"/>
          </p:nvPr>
        </p:nvSpPr>
        <p:spPr/>
        <p:txBody>
          <a:bodyPr/>
          <a:lstStyle/>
          <a:p>
            <a:fld id="{D0A46CBA-99F5-4945-AF78-708F8899FB2D}" type="datetimeFigureOut">
              <a:rPr lang="en-GB" smtClean="0"/>
              <a:t>05/07/2022</a:t>
            </a:fld>
            <a:endParaRPr lang="en-GB"/>
          </a:p>
        </p:txBody>
      </p:sp>
      <p:sp>
        <p:nvSpPr>
          <p:cNvPr id="5" name="Footer Placeholder 4">
            <a:extLst>
              <a:ext uri="{FF2B5EF4-FFF2-40B4-BE49-F238E27FC236}">
                <a16:creationId xmlns:a16="http://schemas.microsoft.com/office/drawing/2014/main" id="{B2FFF6CC-F6F0-4C96-916A-C77E16006A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56497F-68BA-48B5-A7F2-B70CAC0F45C0}"/>
              </a:ext>
            </a:extLst>
          </p:cNvPr>
          <p:cNvSpPr>
            <a:spLocks noGrp="1"/>
          </p:cNvSpPr>
          <p:nvPr>
            <p:ph type="sldNum" sz="quarter" idx="12"/>
          </p:nvPr>
        </p:nvSpPr>
        <p:spPr/>
        <p:txBody>
          <a:bodyPr/>
          <a:lstStyle/>
          <a:p>
            <a:fld id="{6CC75853-DDA9-4A87-A164-133E16A2474B}" type="slidenum">
              <a:rPr lang="en-GB" smtClean="0"/>
              <a:t>‹#›</a:t>
            </a:fld>
            <a:endParaRPr lang="en-GB"/>
          </a:p>
        </p:txBody>
      </p:sp>
    </p:spTree>
    <p:extLst>
      <p:ext uri="{BB962C8B-B14F-4D97-AF65-F5344CB8AC3E}">
        <p14:creationId xmlns:p14="http://schemas.microsoft.com/office/powerpoint/2010/main" val="1258485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slide image">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0" y="0"/>
            <a:ext cx="12192000" cy="6858000"/>
          </a:xfrm>
        </p:spPr>
        <p:txBody>
          <a:bodyPr/>
          <a:lstStyle>
            <a:lvl1pPr algn="ctr">
              <a:defRPr/>
            </a:lvl1pPr>
            <a:lvl2pPr algn="ctr">
              <a:defRPr/>
            </a:lvl2pPr>
            <a:lvl3pPr algn="ctr">
              <a:defRPr/>
            </a:lvl3pPr>
            <a:lvl4pPr algn="ctr">
              <a:defRPr/>
            </a:lvl4pPr>
            <a:lvl5pPr algn="ctr">
              <a:defRPr/>
            </a:lvl5pPr>
          </a:lstStyle>
          <a:p>
            <a:pPr lvl="0"/>
            <a:r>
              <a:rPr lang="en-GB"/>
              <a:t>Click to add full page charts, infographics</a:t>
            </a:r>
            <a:br>
              <a:rPr lang="en-GB"/>
            </a:br>
            <a:r>
              <a:rPr lang="en-GB"/>
              <a:t>tables, video and smartart</a:t>
            </a:r>
            <a:endParaRPr lang="en-US"/>
          </a:p>
        </p:txBody>
      </p:sp>
    </p:spTree>
    <p:extLst>
      <p:ext uri="{BB962C8B-B14F-4D97-AF65-F5344CB8AC3E}">
        <p14:creationId xmlns:p14="http://schemas.microsoft.com/office/powerpoint/2010/main" val="2418220097"/>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bout us Animation">
    <p:spTree>
      <p:nvGrpSpPr>
        <p:cNvPr id="1" name=""/>
        <p:cNvGrpSpPr/>
        <p:nvPr/>
      </p:nvGrpSpPr>
      <p:grpSpPr>
        <a:xfrm>
          <a:off x="0" y="0"/>
          <a:ext cx="0" cy="0"/>
          <a:chOff x="0" y="0"/>
          <a:chExt cx="0" cy="0"/>
        </a:xfrm>
      </p:grpSpPr>
      <p:pic>
        <p:nvPicPr>
          <p:cNvPr id="2" name="4bVQGwtjWk4"/>
          <p:cNvPicPr>
            <a:picLocks noRot="1" noChangeAspect="1"/>
          </p:cNvPicPr>
          <p:nvPr userDrawn="1">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94654620"/>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timing>
    <p:tnLst>
      <p:par>
        <p:cTn id="1" dur="indefinite" restart="never" nodeType="tmRoot">
          <p:childTnLst>
            <p:video>
              <p:cMediaNode>
                <p:cTn id="2" fill="hold" display="0">
                  <p:stCondLst>
                    <p:cond delay="indefinite"/>
                  </p:stCondLst>
                </p:cTn>
                <p:tgtEl>
                  <p:spTgt spid="2"/>
                </p:tgtEl>
              </p:cMediaNode>
            </p:video>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bout us">
    <p:bg>
      <p:bgPr>
        <a:solidFill>
          <a:schemeClr val="bg2">
            <a:alpha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7" y="2073822"/>
            <a:ext cx="5616001" cy="4316732"/>
          </a:xfrm>
        </p:spPr>
        <p:txBody>
          <a:bodyPr/>
          <a:lstStyle>
            <a:lvl1pPr marL="0" indent="0">
              <a:spcBef>
                <a:spcPts val="1200"/>
              </a:spcBef>
              <a:buFont typeface="+mj-lt"/>
              <a:buNone/>
              <a:defRPr sz="2400"/>
            </a:lvl1pPr>
            <a:lvl2pPr marL="0" indent="0">
              <a:spcBef>
                <a:spcPts val="1200"/>
              </a:spcBef>
              <a:buFont typeface="+mj-lt"/>
              <a:buNone/>
              <a:defRPr sz="2400" b="1">
                <a:solidFill>
                  <a:schemeClr val="tx2"/>
                </a:solidFill>
              </a:defRPr>
            </a:lvl2pPr>
            <a:lvl3pPr marL="0" indent="0">
              <a:spcBef>
                <a:spcPts val="1200"/>
              </a:spcBef>
              <a:buSzPct val="100000"/>
              <a:buFont typeface="+mj-lt"/>
              <a:buNone/>
              <a:defRPr sz="2400"/>
            </a:lvl3pPr>
            <a:lvl4pPr marL="0" indent="0">
              <a:spcBef>
                <a:spcPts val="1200"/>
              </a:spcBef>
              <a:buSzPct val="100000"/>
              <a:buFont typeface="+mj-lt"/>
              <a:buNone/>
              <a:defRPr sz="2400"/>
            </a:lvl4pPr>
            <a:lvl5pPr marL="0" indent="0">
              <a:spcBef>
                <a:spcPts val="1200"/>
              </a:spcBef>
              <a:buFont typeface="+mj-lt"/>
              <a:buNone/>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01.01.17</a:t>
            </a:r>
          </a:p>
        </p:txBody>
      </p:sp>
      <p:sp>
        <p:nvSpPr>
          <p:cNvPr id="5" name="Footer Placeholder 4"/>
          <p:cNvSpPr>
            <a:spLocks noGrp="1"/>
          </p:cNvSpPr>
          <p:nvPr>
            <p:ph type="ftr" sz="quarter" idx="11"/>
          </p:nvPr>
        </p:nvSpPr>
        <p:spPr>
          <a:xfrm>
            <a:off x="1824003" y="354877"/>
            <a:ext cx="8121511" cy="272363"/>
          </a:xfrm>
        </p:spPr>
        <p:txBody>
          <a:bodyPr/>
          <a:lstStyle/>
          <a:p>
            <a:r>
              <a:rPr lang="en-US"/>
              <a:t>Title of Presentation</a:t>
            </a:r>
          </a:p>
        </p:txBody>
      </p:sp>
      <p:cxnSp>
        <p:nvCxnSpPr>
          <p:cNvPr id="7" name="Straight Connector 6"/>
          <p:cNvCxnSpPr/>
          <p:nvPr userDrawn="1"/>
        </p:nvCxnSpPr>
        <p:spPr>
          <a:xfrm>
            <a:off x="480005" y="720000"/>
            <a:ext cx="1120862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480000" y="790478"/>
            <a:ext cx="11191693" cy="701731"/>
          </a:xfrm>
          <a:prstGeom prst="rect">
            <a:avLst/>
          </a:prstGeom>
          <a:noFill/>
        </p:spPr>
        <p:txBody>
          <a:bodyPr wrap="square" lIns="0" tIns="0" rIns="0" bIns="0" rtlCol="0">
            <a:spAutoFit/>
          </a:bodyPr>
          <a:lstStyle/>
          <a:p>
            <a:r>
              <a:rPr lang="en-GB" sz="4320">
                <a:latin typeface="+mj-lt"/>
              </a:rPr>
              <a:t>About </a:t>
            </a:r>
            <a:r>
              <a:rPr lang="en-GB" sz="4560">
                <a:latin typeface="+mj-lt"/>
              </a:rPr>
              <a:t>us</a:t>
            </a:r>
          </a:p>
        </p:txBody>
      </p:sp>
      <p:sp>
        <p:nvSpPr>
          <p:cNvPr id="17" name="TextBox 16"/>
          <p:cNvSpPr txBox="1"/>
          <p:nvPr userDrawn="1"/>
        </p:nvSpPr>
        <p:spPr>
          <a:xfrm>
            <a:off x="7091542" y="5377542"/>
            <a:ext cx="3306233" cy="1043897"/>
          </a:xfrm>
          <a:prstGeom prst="rect">
            <a:avLst/>
          </a:prstGeom>
          <a:solidFill>
            <a:srgbClr val="E30514"/>
          </a:solidFill>
        </p:spPr>
        <p:txBody>
          <a:bodyPr wrap="none" rtlCol="0">
            <a:noAutofit/>
          </a:bodyPr>
          <a:lstStyle/>
          <a:p>
            <a:r>
              <a:rPr lang="en-US" sz="1680">
                <a:solidFill>
                  <a:srgbClr val="FFFFFF"/>
                </a:solidFill>
                <a:latin typeface="+mj-lt"/>
              </a:rPr>
              <a:t>We shine a light on </a:t>
            </a:r>
            <a:br>
              <a:rPr lang="en-US" sz="1680">
                <a:solidFill>
                  <a:srgbClr val="FFFFFF"/>
                </a:solidFill>
                <a:latin typeface="+mj-lt"/>
              </a:rPr>
            </a:br>
            <a:r>
              <a:rPr lang="en-US" sz="1680">
                <a:solidFill>
                  <a:srgbClr val="FFFFFF"/>
                </a:solidFill>
                <a:latin typeface="+mj-lt"/>
              </a:rPr>
              <a:t>how to make successful </a:t>
            </a:r>
            <a:br>
              <a:rPr lang="en-US" sz="1680">
                <a:solidFill>
                  <a:srgbClr val="FFFFFF"/>
                </a:solidFill>
                <a:latin typeface="+mj-lt"/>
              </a:rPr>
            </a:br>
            <a:r>
              <a:rPr lang="en-US" sz="1680">
                <a:solidFill>
                  <a:srgbClr val="FFFFFF"/>
                </a:solidFill>
                <a:latin typeface="+mj-lt"/>
              </a:rPr>
              <a:t>change happen</a:t>
            </a:r>
          </a:p>
        </p:txBody>
      </p:sp>
      <p:pic>
        <p:nvPicPr>
          <p:cNvPr id="11" name="Picture 10" descr="logosmall6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44845" y="254669"/>
            <a:ext cx="1253744" cy="408432"/>
          </a:xfrm>
          <a:prstGeom prst="rect">
            <a:avLst/>
          </a:prstGeom>
        </p:spPr>
      </p:pic>
      <p:pic>
        <p:nvPicPr>
          <p:cNvPr id="12" name="Picture 11" descr="shape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88331" y="1486266"/>
            <a:ext cx="3883387" cy="3658191"/>
          </a:xfrm>
          <a:prstGeom prst="rect">
            <a:avLst/>
          </a:prstGeom>
          <a:ln w="101600">
            <a:solidFill>
              <a:schemeClr val="bg1"/>
            </a:solidFill>
            <a:miter lim="800000"/>
          </a:ln>
        </p:spPr>
      </p:pic>
      <p:pic>
        <p:nvPicPr>
          <p:cNvPr id="13" name="Picture 12" descr="feet.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86654" y="3952152"/>
            <a:ext cx="1418705" cy="2438400"/>
          </a:xfrm>
          <a:prstGeom prst="rect">
            <a:avLst/>
          </a:prstGeom>
          <a:ln w="101600">
            <a:solidFill>
              <a:schemeClr val="bg1"/>
            </a:solidFill>
            <a:miter lim="800000"/>
          </a:ln>
        </p:spPr>
      </p:pic>
    </p:spTree>
    <p:extLst>
      <p:ext uri="{BB962C8B-B14F-4D97-AF65-F5344CB8AC3E}">
        <p14:creationId xmlns:p14="http://schemas.microsoft.com/office/powerpoint/2010/main" val="2225422212"/>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y in touch">
    <p:bg>
      <p:bgPr>
        <a:solidFill>
          <a:schemeClr val="bg2">
            <a:alpha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5" y="2091269"/>
            <a:ext cx="5616001" cy="4316732"/>
          </a:xfrm>
        </p:spPr>
        <p:txBody>
          <a:bodyPr/>
          <a:lstStyle>
            <a:lvl1pPr marL="345591" indent="-345591">
              <a:spcBef>
                <a:spcPts val="1200"/>
              </a:spcBef>
              <a:spcAft>
                <a:spcPts val="600"/>
              </a:spcAft>
              <a:buSzPct val="120000"/>
              <a:buFont typeface="Arial"/>
              <a:buChar char="•"/>
              <a:defRPr sz="2400"/>
            </a:lvl1pPr>
            <a:lvl2pPr marL="0" indent="0">
              <a:spcBef>
                <a:spcPts val="1200"/>
              </a:spcBef>
              <a:buFont typeface="+mj-lt"/>
              <a:buNone/>
              <a:defRPr sz="2400" b="1">
                <a:solidFill>
                  <a:schemeClr val="tx2"/>
                </a:solidFill>
              </a:defRPr>
            </a:lvl2pPr>
            <a:lvl3pPr marL="411470" indent="-411470">
              <a:spcBef>
                <a:spcPts val="1200"/>
              </a:spcBef>
              <a:buSzPct val="100000"/>
              <a:buFont typeface="Arial" panose="020B0604020202020204" pitchFamily="34" charset="0"/>
              <a:buChar char="•"/>
              <a:defRPr sz="2400"/>
            </a:lvl3pPr>
            <a:lvl4pPr marL="411470" indent="-411470">
              <a:spcBef>
                <a:spcPts val="1200"/>
              </a:spcBef>
              <a:buSzPct val="100000"/>
              <a:buFont typeface="Arial" panose="020B0604020202020204" pitchFamily="34" charset="0"/>
              <a:buChar char="•"/>
              <a:defRPr sz="2400"/>
            </a:lvl4pPr>
            <a:lvl5pPr marL="0" indent="0">
              <a:spcBef>
                <a:spcPts val="1200"/>
              </a:spcBef>
              <a:buFont typeface="+mj-lt"/>
              <a:buNone/>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01.01.17</a:t>
            </a:r>
          </a:p>
        </p:txBody>
      </p:sp>
      <p:sp>
        <p:nvSpPr>
          <p:cNvPr id="5" name="Footer Placeholder 4"/>
          <p:cNvSpPr>
            <a:spLocks noGrp="1"/>
          </p:cNvSpPr>
          <p:nvPr>
            <p:ph type="ftr" sz="quarter" idx="11"/>
          </p:nvPr>
        </p:nvSpPr>
        <p:spPr>
          <a:xfrm>
            <a:off x="1824002" y="354877"/>
            <a:ext cx="8279556" cy="272363"/>
          </a:xfrm>
        </p:spPr>
        <p:txBody>
          <a:bodyPr/>
          <a:lstStyle/>
          <a:p>
            <a:r>
              <a:rPr lang="en-US"/>
              <a:t>Title of Presentation</a:t>
            </a:r>
          </a:p>
        </p:txBody>
      </p:sp>
      <p:cxnSp>
        <p:nvCxnSpPr>
          <p:cNvPr id="7" name="Straight Connector 6"/>
          <p:cNvCxnSpPr/>
          <p:nvPr userDrawn="1"/>
        </p:nvCxnSpPr>
        <p:spPr>
          <a:xfrm>
            <a:off x="480005" y="720000"/>
            <a:ext cx="1120862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480000" y="790477"/>
            <a:ext cx="11191693" cy="664797"/>
          </a:xfrm>
          <a:prstGeom prst="rect">
            <a:avLst/>
          </a:prstGeom>
          <a:noFill/>
        </p:spPr>
        <p:txBody>
          <a:bodyPr wrap="square" lIns="0" tIns="0" rIns="0" bIns="0" rtlCol="0">
            <a:spAutoFit/>
          </a:bodyPr>
          <a:lstStyle/>
          <a:p>
            <a:r>
              <a:rPr lang="en-GB" sz="4320">
                <a:latin typeface="+mj-lt"/>
              </a:rPr>
              <a:t>Stay in touch</a:t>
            </a:r>
          </a:p>
        </p:txBody>
      </p:sp>
      <p:sp>
        <p:nvSpPr>
          <p:cNvPr id="12" name="TextBox 11"/>
          <p:cNvSpPr txBox="1"/>
          <p:nvPr userDrawn="1"/>
        </p:nvSpPr>
        <p:spPr>
          <a:xfrm>
            <a:off x="8364074" y="1534317"/>
            <a:ext cx="2608729" cy="913628"/>
          </a:xfrm>
          <a:prstGeom prst="rect">
            <a:avLst/>
          </a:prstGeom>
          <a:solidFill>
            <a:srgbClr val="E30514"/>
          </a:solidFill>
        </p:spPr>
        <p:txBody>
          <a:bodyPr wrap="square" rtlCol="0">
            <a:noAutofit/>
          </a:bodyPr>
          <a:lstStyle/>
          <a:p>
            <a:r>
              <a:rPr lang="en-US" sz="1920" kern="1200">
                <a:solidFill>
                  <a:srgbClr val="FFFFFF"/>
                </a:solidFill>
                <a:latin typeface="+mj-lt"/>
                <a:ea typeface="+mn-ea"/>
                <a:cs typeface="+mn-cs"/>
              </a:rPr>
              <a:t>@</a:t>
            </a:r>
            <a:r>
              <a:rPr lang="en-US" sz="1920" kern="1200" err="1">
                <a:solidFill>
                  <a:srgbClr val="FFFFFF"/>
                </a:solidFill>
                <a:latin typeface="+mj-lt"/>
                <a:ea typeface="+mn-ea"/>
                <a:cs typeface="+mn-cs"/>
              </a:rPr>
              <a:t>Healthfdn</a:t>
            </a:r>
            <a:endParaRPr lang="en-US" sz="1920" kern="1200">
              <a:solidFill>
                <a:srgbClr val="FFFFFF"/>
              </a:solidFill>
              <a:latin typeface="+mj-lt"/>
              <a:ea typeface="+mn-ea"/>
              <a:cs typeface="+mn-cs"/>
            </a:endParaRPr>
          </a:p>
          <a:p>
            <a:r>
              <a:rPr lang="en-US" sz="1920" kern="1200">
                <a:solidFill>
                  <a:srgbClr val="FFFFFF"/>
                </a:solidFill>
                <a:latin typeface="+mj-lt"/>
                <a:ea typeface="+mn-ea"/>
                <a:cs typeface="+mn-cs"/>
              </a:rPr>
              <a:t>health.org.uk</a:t>
            </a:r>
          </a:p>
        </p:txBody>
      </p:sp>
      <p:pic>
        <p:nvPicPr>
          <p:cNvPr id="11" name="Picture 10" descr="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4531" y="2743195"/>
            <a:ext cx="3246155" cy="3092829"/>
          </a:xfrm>
          <a:prstGeom prst="rect">
            <a:avLst/>
          </a:prstGeom>
          <a:ln w="101600">
            <a:solidFill>
              <a:schemeClr val="bg1"/>
            </a:solidFill>
            <a:miter lim="800000"/>
          </a:ln>
        </p:spPr>
      </p:pic>
      <p:pic>
        <p:nvPicPr>
          <p:cNvPr id="13" name="Picture 12" descr="peopl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72670" y="1641900"/>
            <a:ext cx="1674932" cy="1882141"/>
          </a:xfrm>
          <a:prstGeom prst="rect">
            <a:avLst/>
          </a:prstGeom>
          <a:ln w="101600">
            <a:solidFill>
              <a:srgbClr val="FFFFFF"/>
            </a:solidFill>
            <a:miter lim="800000"/>
          </a:ln>
        </p:spPr>
      </p:pic>
      <p:pic>
        <p:nvPicPr>
          <p:cNvPr id="15" name="Picture 14" descr="logosmall600.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44845" y="254669"/>
            <a:ext cx="1253744" cy="408432"/>
          </a:xfrm>
          <a:prstGeom prst="rect">
            <a:avLst/>
          </a:prstGeom>
        </p:spPr>
      </p:pic>
    </p:spTree>
    <p:extLst>
      <p:ext uri="{BB962C8B-B14F-4D97-AF65-F5344CB8AC3E}">
        <p14:creationId xmlns:p14="http://schemas.microsoft.com/office/powerpoint/2010/main" val="3197714390"/>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2">
            <a:alpha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4001" y="2632903"/>
            <a:ext cx="8923023" cy="642600"/>
          </a:xfrm>
        </p:spPr>
        <p:txBody>
          <a:bodyPr/>
          <a:lstStyle>
            <a:lvl1pPr marL="0" indent="0" algn="l">
              <a:buNone/>
              <a:defRPr lang="en-US" sz="2400" dirty="0"/>
            </a:lvl1pPr>
            <a:lvl2pPr marL="548626" indent="0" algn="ctr">
              <a:buNone/>
              <a:defRPr>
                <a:solidFill>
                  <a:schemeClr val="tx1">
                    <a:tint val="75000"/>
                  </a:schemeClr>
                </a:solidFill>
              </a:defRPr>
            </a:lvl2pPr>
            <a:lvl3pPr marL="1097253" indent="0" algn="ctr">
              <a:buNone/>
              <a:defRPr>
                <a:solidFill>
                  <a:schemeClr val="tx1">
                    <a:tint val="75000"/>
                  </a:schemeClr>
                </a:solidFill>
              </a:defRPr>
            </a:lvl3pPr>
            <a:lvl4pPr marL="1645879" indent="0" algn="ctr">
              <a:buNone/>
              <a:defRPr>
                <a:solidFill>
                  <a:schemeClr val="tx1">
                    <a:tint val="75000"/>
                  </a:schemeClr>
                </a:solidFill>
              </a:defRPr>
            </a:lvl4pPr>
            <a:lvl5pPr marL="2194505" indent="0" algn="ctr">
              <a:buNone/>
              <a:defRPr>
                <a:solidFill>
                  <a:schemeClr val="tx1">
                    <a:tint val="75000"/>
                  </a:schemeClr>
                </a:solidFill>
              </a:defRPr>
            </a:lvl5pPr>
            <a:lvl6pPr marL="2743131" indent="0" algn="ctr">
              <a:buNone/>
              <a:defRPr>
                <a:solidFill>
                  <a:schemeClr val="tx1">
                    <a:tint val="75000"/>
                  </a:schemeClr>
                </a:solidFill>
              </a:defRPr>
            </a:lvl6pPr>
            <a:lvl7pPr marL="3291758" indent="0" algn="ctr">
              <a:buNone/>
              <a:defRPr>
                <a:solidFill>
                  <a:schemeClr val="tx1">
                    <a:tint val="75000"/>
                  </a:schemeClr>
                </a:solidFill>
              </a:defRPr>
            </a:lvl7pPr>
            <a:lvl8pPr marL="3840384" indent="0" algn="ctr">
              <a:buNone/>
              <a:defRPr>
                <a:solidFill>
                  <a:schemeClr val="tx1">
                    <a:tint val="75000"/>
                  </a:schemeClr>
                </a:solidFill>
              </a:defRPr>
            </a:lvl8pPr>
            <a:lvl9pPr marL="4389010" indent="0" algn="ctr">
              <a:buNone/>
              <a:defRPr>
                <a:solidFill>
                  <a:schemeClr val="tx1">
                    <a:tint val="75000"/>
                  </a:schemeClr>
                </a:solidFill>
              </a:defRPr>
            </a:lvl9pPr>
          </a:lstStyle>
          <a:p>
            <a:r>
              <a:rPr lang="en-GB"/>
              <a:t>Insert a subheading here if required</a:t>
            </a:r>
            <a:endParaRPr lang="en-US"/>
          </a:p>
        </p:txBody>
      </p:sp>
      <p:sp>
        <p:nvSpPr>
          <p:cNvPr id="10" name="TextBox 9"/>
          <p:cNvSpPr txBox="1"/>
          <p:nvPr userDrawn="1"/>
        </p:nvSpPr>
        <p:spPr>
          <a:xfrm>
            <a:off x="1824000" y="1660903"/>
            <a:ext cx="9864624" cy="972000"/>
          </a:xfrm>
          <a:prstGeom prst="rect">
            <a:avLst/>
          </a:prstGeom>
          <a:noFill/>
        </p:spPr>
        <p:txBody>
          <a:bodyPr wrap="square" lIns="0" rIns="0" bIns="0" rtlCol="0">
            <a:noAutofit/>
          </a:bodyPr>
          <a:lstStyle/>
          <a:p>
            <a:r>
              <a:rPr lang="en-US" sz="5040">
                <a:latin typeface="+mj-lt"/>
              </a:rPr>
              <a:t>Thank you</a:t>
            </a:r>
          </a:p>
        </p:txBody>
      </p:sp>
      <p:pic>
        <p:nvPicPr>
          <p:cNvPr id="6" name="Picture 5" descr="logolarge6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5159" y="5401220"/>
            <a:ext cx="3096584" cy="1029640"/>
          </a:xfrm>
          <a:prstGeom prst="rect">
            <a:avLst/>
          </a:prstGeom>
        </p:spPr>
      </p:pic>
    </p:spTree>
    <p:extLst>
      <p:ext uri="{BB962C8B-B14F-4D97-AF65-F5344CB8AC3E}">
        <p14:creationId xmlns:p14="http://schemas.microsoft.com/office/powerpoint/2010/main" val="3775911229"/>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alpha val="50000"/>
          </a:schemeClr>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824000" y="916442"/>
            <a:ext cx="9864624" cy="1538883"/>
          </a:xfrm>
        </p:spPr>
        <p:txBody>
          <a:bodyPr anchor="b" anchorCtr="0"/>
          <a:lstStyle>
            <a:lvl1pPr>
              <a:defRPr sz="5000"/>
            </a:lvl1pPr>
          </a:lstStyle>
          <a:p>
            <a:r>
              <a:rPr lang="en-GB"/>
              <a:t>Title of Presentation</a:t>
            </a:r>
            <a:br>
              <a:rPr lang="en-GB"/>
            </a:br>
            <a:r>
              <a:rPr lang="en-GB"/>
              <a:t>Title line 2</a:t>
            </a:r>
            <a:endParaRPr lang="en-US"/>
          </a:p>
        </p:txBody>
      </p:sp>
      <p:sp>
        <p:nvSpPr>
          <p:cNvPr id="8" name="Subtitle 2"/>
          <p:cNvSpPr>
            <a:spLocks noGrp="1"/>
          </p:cNvSpPr>
          <p:nvPr>
            <p:ph type="subTitle" idx="1" hasCustomPrompt="1"/>
          </p:nvPr>
        </p:nvSpPr>
        <p:spPr>
          <a:xfrm>
            <a:off x="1824000" y="2634004"/>
            <a:ext cx="9864624" cy="64260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Presenter’s name or subheading</a:t>
            </a:r>
            <a:endParaRPr lang="en-US" dirty="0"/>
          </a:p>
        </p:txBody>
      </p:sp>
      <p:sp>
        <p:nvSpPr>
          <p:cNvPr id="9" name="Text Placeholder 7"/>
          <p:cNvSpPr>
            <a:spLocks noGrp="1"/>
          </p:cNvSpPr>
          <p:nvPr>
            <p:ph type="body" sz="quarter" idx="11" hasCustomPrompt="1"/>
          </p:nvPr>
        </p:nvSpPr>
        <p:spPr>
          <a:xfrm>
            <a:off x="1824566" y="3298222"/>
            <a:ext cx="9864057" cy="541867"/>
          </a:xfrm>
        </p:spPr>
        <p:txBody>
          <a:bodyPr/>
          <a:lstStyle>
            <a:lvl1pPr marL="0" indent="0">
              <a:spcBef>
                <a:spcPts val="0"/>
              </a:spcBef>
              <a:spcAft>
                <a:spcPts val="0"/>
              </a:spcAft>
              <a:buFont typeface="Arial"/>
              <a:buNone/>
              <a:defRPr b="0" i="0">
                <a:solidFill>
                  <a:schemeClr val="accent1"/>
                </a:solidFill>
              </a:defRPr>
            </a:lvl1pPr>
            <a:lvl2pPr marL="0" indent="0">
              <a:spcBef>
                <a:spcPts val="0"/>
              </a:spcBef>
              <a:spcAft>
                <a:spcPts val="0"/>
              </a:spcAft>
              <a:buFont typeface="Arial"/>
              <a:buNone/>
              <a:defRPr b="0" i="0">
                <a:solidFill>
                  <a:schemeClr val="accent1"/>
                </a:solidFill>
              </a:defRPr>
            </a:lvl2pPr>
            <a:lvl3pPr marL="0" indent="0">
              <a:spcBef>
                <a:spcPts val="0"/>
              </a:spcBef>
              <a:spcAft>
                <a:spcPts val="0"/>
              </a:spcAft>
              <a:buNone/>
              <a:defRPr b="0" i="0">
                <a:solidFill>
                  <a:schemeClr val="accent1"/>
                </a:solidFill>
              </a:defRPr>
            </a:lvl3pPr>
            <a:lvl4pPr marL="0" indent="0">
              <a:spcBef>
                <a:spcPts val="0"/>
              </a:spcBef>
              <a:spcAft>
                <a:spcPts val="0"/>
              </a:spcAft>
              <a:buNone/>
              <a:defRPr b="0" i="0">
                <a:solidFill>
                  <a:schemeClr val="accent1"/>
                </a:solidFill>
              </a:defRPr>
            </a:lvl4pPr>
            <a:lvl5pPr marL="0" indent="0">
              <a:spcBef>
                <a:spcPts val="0"/>
              </a:spcBef>
              <a:spcAft>
                <a:spcPts val="0"/>
              </a:spcAft>
              <a:buNone/>
              <a:defRPr b="0" i="0">
                <a:solidFill>
                  <a:schemeClr val="accent1"/>
                </a:solidFill>
              </a:defRPr>
            </a:lvl5pPr>
          </a:lstStyle>
          <a:p>
            <a:pPr lvl="0"/>
            <a:r>
              <a:rPr lang="en-GB"/>
              <a:t>XX Month Year</a:t>
            </a:r>
            <a:endParaRPr lang="en-US"/>
          </a:p>
        </p:txBody>
      </p:sp>
      <p:pic>
        <p:nvPicPr>
          <p:cNvPr id="11" name="Picture 10" descr="logolarge6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5159" y="5501818"/>
            <a:ext cx="3776631" cy="900000"/>
          </a:xfrm>
          <a:prstGeom prst="rect">
            <a:avLst/>
          </a:prstGeom>
        </p:spPr>
      </p:pic>
    </p:spTree>
    <p:extLst>
      <p:ext uri="{BB962C8B-B14F-4D97-AF65-F5344CB8AC3E}">
        <p14:creationId xmlns:p14="http://schemas.microsoft.com/office/powerpoint/2010/main" val="354339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0" y="1799999"/>
            <a:ext cx="9600979" cy="4608000"/>
          </a:xfrm>
        </p:spPr>
        <p:txBody>
          <a:bodyPr/>
          <a:lstStyle>
            <a:lvl1pPr marL="360000" indent="-360000">
              <a:spcBef>
                <a:spcPts val="1000"/>
              </a:spcBef>
              <a:buFont typeface="+mj-lt"/>
              <a:buAutoNum type="arabicPeriod"/>
              <a:defRPr sz="2400"/>
            </a:lvl1pPr>
            <a:lvl2pPr marL="360000" indent="-360000">
              <a:spcBef>
                <a:spcPts val="1000"/>
              </a:spcBef>
              <a:buFont typeface="+mj-lt"/>
              <a:buAutoNum type="arabicPeriod"/>
              <a:defRPr sz="2400" b="1">
                <a:solidFill>
                  <a:srgbClr val="E30514"/>
                </a:solidFill>
              </a:defRPr>
            </a:lvl2pPr>
            <a:lvl3pPr marL="360000" indent="-360000">
              <a:spcBef>
                <a:spcPts val="1000"/>
              </a:spcBef>
              <a:buSzPct val="100000"/>
              <a:buFont typeface="+mj-lt"/>
              <a:buAutoNum type="arabicPeriod"/>
              <a:defRPr sz="2400"/>
            </a:lvl3pPr>
            <a:lvl4pPr marL="360000" indent="-360000">
              <a:spcBef>
                <a:spcPts val="1000"/>
              </a:spcBef>
              <a:buSzPct val="100000"/>
              <a:buFont typeface="+mj-lt"/>
              <a:buAutoNum type="arabicPeriod"/>
              <a:defRPr sz="2400"/>
            </a:lvl4pPr>
            <a:lvl5pPr marL="360000" indent="-360000">
              <a:spcBef>
                <a:spcPts val="1000"/>
              </a:spcBef>
              <a:buFont typeface="+mj-lt"/>
              <a:buAutoNum type="arabicPeriod"/>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01.01.17</a:t>
            </a:r>
            <a:endParaRPr lang="en-US" dirty="0"/>
          </a:p>
        </p:txBody>
      </p:sp>
      <p:sp>
        <p:nvSpPr>
          <p:cNvPr id="5" name="Footer Placeholder 4"/>
          <p:cNvSpPr>
            <a:spLocks noGrp="1"/>
          </p:cNvSpPr>
          <p:nvPr>
            <p:ph type="ftr" sz="quarter" idx="11"/>
          </p:nvPr>
        </p:nvSpPr>
        <p:spPr/>
        <p:txBody>
          <a:bodyPr/>
          <a:lstStyle/>
          <a:p>
            <a:r>
              <a:rPr lang="en-GB"/>
              <a:t>Progressing prevention: a whole government approach to creating health</a:t>
            </a:r>
            <a:endParaRPr lang="en-US"/>
          </a:p>
        </p:txBody>
      </p:sp>
      <p:sp>
        <p:nvSpPr>
          <p:cNvPr id="6" name="Slide Number Placeholder 5"/>
          <p:cNvSpPr>
            <a:spLocks noGrp="1"/>
          </p:cNvSpPr>
          <p:nvPr>
            <p:ph type="sldNum" sz="quarter" idx="12"/>
          </p:nvPr>
        </p:nvSpPr>
        <p:spPr/>
        <p:txBody>
          <a:bodyPr/>
          <a:lstStyle/>
          <a:p>
            <a:fld id="{4B096CFE-13EB-9C46-AD64-3E2A74317CB2}" type="slidenum">
              <a:t>‹#›</a:t>
            </a:fld>
            <a:endParaRPr lang="en-US"/>
          </a:p>
        </p:txBody>
      </p:sp>
      <p:cxnSp>
        <p:nvCxnSpPr>
          <p:cNvPr id="7" name="Straight Connector 6"/>
          <p:cNvCxnSpPr/>
          <p:nvPr userDrawn="1"/>
        </p:nvCxnSpPr>
        <p:spPr>
          <a:xfrm>
            <a:off x="480001" y="720000"/>
            <a:ext cx="1120862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descr="logosmall6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34881" y="305426"/>
            <a:ext cx="1253744" cy="306324"/>
          </a:xfrm>
          <a:prstGeom prst="rect">
            <a:avLst/>
          </a:prstGeom>
        </p:spPr>
      </p:pic>
      <p:sp>
        <p:nvSpPr>
          <p:cNvPr id="9" name="TextBox 8"/>
          <p:cNvSpPr txBox="1"/>
          <p:nvPr userDrawn="1"/>
        </p:nvSpPr>
        <p:spPr>
          <a:xfrm>
            <a:off x="480000" y="790475"/>
            <a:ext cx="11191693" cy="584775"/>
          </a:xfrm>
          <a:prstGeom prst="rect">
            <a:avLst/>
          </a:prstGeom>
          <a:noFill/>
        </p:spPr>
        <p:txBody>
          <a:bodyPr wrap="square" lIns="0" tIns="0" rIns="0" bIns="0" rtlCol="0">
            <a:spAutoFit/>
          </a:bodyPr>
          <a:lstStyle/>
          <a:p>
            <a:r>
              <a:rPr lang="en-GB" sz="3800" dirty="0">
                <a:latin typeface="+mj-lt"/>
              </a:rPr>
              <a:t>Contents</a:t>
            </a:r>
          </a:p>
        </p:txBody>
      </p:sp>
    </p:spTree>
    <p:extLst>
      <p:ext uri="{BB962C8B-B14F-4D97-AF65-F5344CB8AC3E}">
        <p14:creationId xmlns:p14="http://schemas.microsoft.com/office/powerpoint/2010/main" val="45192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Gener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80000" y="1799999"/>
            <a:ext cx="9589691" cy="4608000"/>
          </a:xfrm>
        </p:spPr>
        <p:txBody>
          <a:bodyPr/>
          <a:lstStyle>
            <a:lvl1pPr>
              <a:buNone/>
              <a:defRPr sz="2400"/>
            </a:lvl1pPr>
            <a:lvl2pPr>
              <a:buNone/>
              <a:defRPr sz="2400" b="1">
                <a:solidFill>
                  <a:srgbClr val="E30514"/>
                </a:solidFill>
              </a:defRPr>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01.01.17</a:t>
            </a:r>
          </a:p>
        </p:txBody>
      </p:sp>
      <p:sp>
        <p:nvSpPr>
          <p:cNvPr id="5" name="Footer Placeholder 4"/>
          <p:cNvSpPr>
            <a:spLocks noGrp="1"/>
          </p:cNvSpPr>
          <p:nvPr>
            <p:ph type="ftr" sz="quarter" idx="11"/>
          </p:nvPr>
        </p:nvSpPr>
        <p:spPr/>
        <p:txBody>
          <a:bodyPr/>
          <a:lstStyle/>
          <a:p>
            <a:r>
              <a:rPr lang="en-GB"/>
              <a:t>Progressing prevention: a whole government approach to creating health</a:t>
            </a:r>
            <a:endParaRPr lang="en-US"/>
          </a:p>
        </p:txBody>
      </p:sp>
      <p:sp>
        <p:nvSpPr>
          <p:cNvPr id="6" name="Slide Number Placeholder 5"/>
          <p:cNvSpPr>
            <a:spLocks noGrp="1"/>
          </p:cNvSpPr>
          <p:nvPr>
            <p:ph type="sldNum" sz="quarter" idx="12"/>
          </p:nvPr>
        </p:nvSpPr>
        <p:spPr/>
        <p:txBody>
          <a:bodyPr/>
          <a:lstStyle/>
          <a:p>
            <a:fld id="{4B096CFE-13EB-9C46-AD64-3E2A74317CB2}" type="slidenum">
              <a:t>‹#›</a:t>
            </a:fld>
            <a:endParaRPr lang="en-US"/>
          </a:p>
        </p:txBody>
      </p:sp>
      <p:cxnSp>
        <p:nvCxnSpPr>
          <p:cNvPr id="7" name="Straight Connector 6"/>
          <p:cNvCxnSpPr/>
          <p:nvPr userDrawn="1"/>
        </p:nvCxnSpPr>
        <p:spPr>
          <a:xfrm>
            <a:off x="480001" y="720000"/>
            <a:ext cx="1120862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descr="logosmall6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34881" y="305426"/>
            <a:ext cx="1253744" cy="306324"/>
          </a:xfrm>
          <a:prstGeom prst="rect">
            <a:avLst/>
          </a:prstGeom>
        </p:spPr>
      </p:pic>
    </p:spTree>
    <p:extLst>
      <p:ext uri="{BB962C8B-B14F-4D97-AF65-F5344CB8AC3E}">
        <p14:creationId xmlns:p14="http://schemas.microsoft.com/office/powerpoint/2010/main" val="174349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with referen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80000" y="1800000"/>
            <a:ext cx="9589691" cy="4396085"/>
          </a:xfrm>
        </p:spPr>
        <p:txBody>
          <a:bodyPr/>
          <a:lstStyle>
            <a:lvl1pPr>
              <a:buNone/>
              <a:defRPr sz="2400"/>
            </a:lvl1pPr>
            <a:lvl2pPr>
              <a:buNone/>
              <a:defRPr sz="2400" b="1">
                <a:solidFill>
                  <a:srgbClr val="E30514"/>
                </a:solidFill>
              </a:defRPr>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01.01.17</a:t>
            </a:r>
          </a:p>
        </p:txBody>
      </p:sp>
      <p:sp>
        <p:nvSpPr>
          <p:cNvPr id="5" name="Footer Placeholder 4"/>
          <p:cNvSpPr>
            <a:spLocks noGrp="1"/>
          </p:cNvSpPr>
          <p:nvPr>
            <p:ph type="ftr" sz="quarter" idx="11"/>
          </p:nvPr>
        </p:nvSpPr>
        <p:spPr/>
        <p:txBody>
          <a:bodyPr/>
          <a:lstStyle/>
          <a:p>
            <a:r>
              <a:rPr lang="en-GB"/>
              <a:t>Progressing prevention: a whole government approach to creating health</a:t>
            </a:r>
            <a:endParaRPr lang="en-US"/>
          </a:p>
        </p:txBody>
      </p:sp>
      <p:sp>
        <p:nvSpPr>
          <p:cNvPr id="6" name="Slide Number Placeholder 5"/>
          <p:cNvSpPr>
            <a:spLocks noGrp="1"/>
          </p:cNvSpPr>
          <p:nvPr>
            <p:ph type="sldNum" sz="quarter" idx="12"/>
          </p:nvPr>
        </p:nvSpPr>
        <p:spPr/>
        <p:txBody>
          <a:bodyPr/>
          <a:lstStyle/>
          <a:p>
            <a:fld id="{4B096CFE-13EB-9C46-AD64-3E2A74317CB2}" type="slidenum">
              <a:t>‹#›</a:t>
            </a:fld>
            <a:endParaRPr lang="en-US"/>
          </a:p>
        </p:txBody>
      </p:sp>
      <p:cxnSp>
        <p:nvCxnSpPr>
          <p:cNvPr id="7" name="Straight Connector 6"/>
          <p:cNvCxnSpPr/>
          <p:nvPr userDrawn="1"/>
        </p:nvCxnSpPr>
        <p:spPr>
          <a:xfrm>
            <a:off x="480001" y="720000"/>
            <a:ext cx="1120862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descr="logosmall6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34881" y="305426"/>
            <a:ext cx="1253744" cy="306324"/>
          </a:xfrm>
          <a:prstGeom prst="rect">
            <a:avLst/>
          </a:prstGeom>
        </p:spPr>
      </p:pic>
      <p:sp>
        <p:nvSpPr>
          <p:cNvPr id="13" name="Text Placeholder 12"/>
          <p:cNvSpPr>
            <a:spLocks noGrp="1"/>
          </p:cNvSpPr>
          <p:nvPr>
            <p:ph type="body" sz="quarter" idx="13" hasCustomPrompt="1"/>
          </p:nvPr>
        </p:nvSpPr>
        <p:spPr>
          <a:xfrm>
            <a:off x="481191" y="6352919"/>
            <a:ext cx="9588500" cy="272576"/>
          </a:xfrm>
        </p:spPr>
        <p:txBody>
          <a:bodyPr/>
          <a:lstStyle>
            <a:lvl1pPr>
              <a:defRPr sz="1200" baseline="0"/>
            </a:lvl1pPr>
          </a:lstStyle>
          <a:p>
            <a:pPr lvl="0"/>
            <a:r>
              <a:rPr lang="en-GB" dirty="0"/>
              <a:t>Click to edit chart reference style</a:t>
            </a:r>
          </a:p>
        </p:txBody>
      </p:sp>
    </p:spTree>
    <p:extLst>
      <p:ext uri="{BB962C8B-B14F-4D97-AF65-F5344CB8AC3E}">
        <p14:creationId xmlns:p14="http://schemas.microsoft.com/office/powerpoint/2010/main" val="19185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4"/>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824000" y="1722289"/>
            <a:ext cx="9864624" cy="723275"/>
          </a:xfrm>
        </p:spPr>
        <p:txBody>
          <a:bodyPr anchor="b" anchorCtr="0"/>
          <a:lstStyle>
            <a:lvl1pPr algn="l">
              <a:defRPr sz="4700" b="0" cap="none">
                <a:solidFill>
                  <a:schemeClr val="bg1"/>
                </a:solidFill>
              </a:defRPr>
            </a:lvl1pPr>
          </a:lstStyle>
          <a:p>
            <a:r>
              <a:rPr lang="en-GB"/>
              <a:t>Coloured divider</a:t>
            </a:r>
            <a:endParaRPr lang="en-US"/>
          </a:p>
        </p:txBody>
      </p:sp>
      <p:sp>
        <p:nvSpPr>
          <p:cNvPr id="6" name="Text Placeholder 2"/>
          <p:cNvSpPr>
            <a:spLocks noGrp="1"/>
          </p:cNvSpPr>
          <p:nvPr>
            <p:ph type="body" idx="1" hasCustomPrompt="1"/>
          </p:nvPr>
        </p:nvSpPr>
        <p:spPr>
          <a:xfrm>
            <a:off x="1824000" y="2615970"/>
            <a:ext cx="9864624" cy="1500187"/>
          </a:xfrm>
        </p:spPr>
        <p:txBody>
          <a:bodyPr anchor="t" anchorCtr="0"/>
          <a:lstStyle>
            <a:lvl1pPr marL="0" indent="0">
              <a:buNone/>
              <a:defRPr sz="25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Insert subheading here if required</a:t>
            </a:r>
          </a:p>
        </p:txBody>
      </p:sp>
    </p:spTree>
    <p:extLst>
      <p:ext uri="{BB962C8B-B14F-4D97-AF65-F5344CB8AC3E}">
        <p14:creationId xmlns:p14="http://schemas.microsoft.com/office/powerpoint/2010/main" val="266153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8CDA-7E76-4DEC-9886-30CF827E14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5F374AD-9FA9-454E-A95E-4C1F759223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A33724-1ECE-4CF2-8DFF-B5DBC5A821F4}"/>
              </a:ext>
            </a:extLst>
          </p:cNvPr>
          <p:cNvSpPr>
            <a:spLocks noGrp="1"/>
          </p:cNvSpPr>
          <p:nvPr>
            <p:ph type="dt" sz="half" idx="10"/>
          </p:nvPr>
        </p:nvSpPr>
        <p:spPr/>
        <p:txBody>
          <a:bodyPr/>
          <a:lstStyle/>
          <a:p>
            <a:fld id="{D0A46CBA-99F5-4945-AF78-708F8899FB2D}" type="datetimeFigureOut">
              <a:rPr lang="en-GB" smtClean="0"/>
              <a:t>05/07/2022</a:t>
            </a:fld>
            <a:endParaRPr lang="en-GB"/>
          </a:p>
        </p:txBody>
      </p:sp>
      <p:sp>
        <p:nvSpPr>
          <p:cNvPr id="5" name="Footer Placeholder 4">
            <a:extLst>
              <a:ext uri="{FF2B5EF4-FFF2-40B4-BE49-F238E27FC236}">
                <a16:creationId xmlns:a16="http://schemas.microsoft.com/office/drawing/2014/main" id="{C4ECFADC-0568-4774-8411-6738F1FB79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61E796-0D35-431E-A753-32F88D067B12}"/>
              </a:ext>
            </a:extLst>
          </p:cNvPr>
          <p:cNvSpPr>
            <a:spLocks noGrp="1"/>
          </p:cNvSpPr>
          <p:nvPr>
            <p:ph type="sldNum" sz="quarter" idx="12"/>
          </p:nvPr>
        </p:nvSpPr>
        <p:spPr/>
        <p:txBody>
          <a:bodyPr/>
          <a:lstStyle/>
          <a:p>
            <a:fld id="{6CC75853-DDA9-4A87-A164-133E16A2474B}" type="slidenum">
              <a:rPr lang="en-GB" smtClean="0"/>
              <a:t>‹#›</a:t>
            </a:fld>
            <a:endParaRPr lang="en-GB"/>
          </a:p>
        </p:txBody>
      </p:sp>
    </p:spTree>
    <p:extLst>
      <p:ext uri="{BB962C8B-B14F-4D97-AF65-F5344CB8AC3E}">
        <p14:creationId xmlns:p14="http://schemas.microsoft.com/office/powerpoint/2010/main" val="26049573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0000" y="1799999"/>
            <a:ext cx="5496000" cy="4608000"/>
          </a:xfrm>
        </p:spPr>
        <p:txBody>
          <a:bodyPr/>
          <a:lstStyle>
            <a:lvl1pPr>
              <a:defRPr sz="2400"/>
            </a:lvl1pPr>
            <a:lvl2pPr>
              <a:defRPr sz="2400">
                <a:solidFill>
                  <a:srgbClr val="E30514"/>
                </a:solidFill>
              </a:defRPr>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197600" y="1799999"/>
            <a:ext cx="5496000" cy="4608000"/>
          </a:xfrm>
        </p:spPr>
        <p:txBody>
          <a:bodyPr/>
          <a:lstStyle>
            <a:lvl1pPr>
              <a:defRPr sz="2400" baseline="0"/>
            </a:lvl1pPr>
            <a:lvl2pPr>
              <a:defRPr sz="2400">
                <a:solidFill>
                  <a:srgbClr val="E30514"/>
                </a:solidFill>
              </a:defRPr>
            </a:lvl2pPr>
            <a:lvl3pPr>
              <a:defRPr sz="2400"/>
            </a:lvl3pPr>
            <a:lvl4pPr>
              <a:defRPr sz="2400"/>
            </a:lvl4pPr>
            <a:lvl5pPr>
              <a:defRPr sz="2400"/>
            </a:lvl5pPr>
            <a:lvl6pPr>
              <a:defRPr sz="1800"/>
            </a:lvl6pPr>
            <a:lvl7pPr>
              <a:defRPr sz="1800"/>
            </a:lvl7pPr>
            <a:lvl8pPr>
              <a:defRPr sz="1800"/>
            </a:lvl8pPr>
            <a:lvl9pPr>
              <a:defRPr sz="1800"/>
            </a:lvl9pPr>
          </a:lstStyle>
          <a:p>
            <a:pPr lvl="0"/>
            <a:r>
              <a:rPr lang="en-GB" dirty="0"/>
              <a:t>Click to add copy or image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p>
            <a:r>
              <a:rPr lang="en-US"/>
              <a:t>01.01.17</a:t>
            </a:r>
          </a:p>
        </p:txBody>
      </p:sp>
      <p:sp>
        <p:nvSpPr>
          <p:cNvPr id="6" name="Footer Placeholder 5"/>
          <p:cNvSpPr>
            <a:spLocks noGrp="1"/>
          </p:cNvSpPr>
          <p:nvPr>
            <p:ph type="ftr" sz="quarter" idx="11"/>
          </p:nvPr>
        </p:nvSpPr>
        <p:spPr/>
        <p:txBody>
          <a:bodyPr/>
          <a:lstStyle/>
          <a:p>
            <a:r>
              <a:rPr lang="en-GB"/>
              <a:t>Progressing prevention: a whole government approach to creating health</a:t>
            </a:r>
            <a:endParaRPr lang="en-US"/>
          </a:p>
        </p:txBody>
      </p:sp>
      <p:sp>
        <p:nvSpPr>
          <p:cNvPr id="7" name="Slide Number Placeholder 6"/>
          <p:cNvSpPr>
            <a:spLocks noGrp="1"/>
          </p:cNvSpPr>
          <p:nvPr>
            <p:ph type="sldNum" sz="quarter" idx="12"/>
          </p:nvPr>
        </p:nvSpPr>
        <p:spPr/>
        <p:txBody>
          <a:bodyPr/>
          <a:lstStyle/>
          <a:p>
            <a:fld id="{4B096CFE-13EB-9C46-AD64-3E2A74317CB2}" type="slidenum">
              <a:t>‹#›</a:t>
            </a:fld>
            <a:endParaRPr lang="en-US"/>
          </a:p>
        </p:txBody>
      </p:sp>
      <p:cxnSp>
        <p:nvCxnSpPr>
          <p:cNvPr id="8" name="Straight Connector 7"/>
          <p:cNvCxnSpPr/>
          <p:nvPr userDrawn="1"/>
        </p:nvCxnSpPr>
        <p:spPr>
          <a:xfrm>
            <a:off x="480001" y="720000"/>
            <a:ext cx="1120862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logosmall6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34881" y="305426"/>
            <a:ext cx="1253744" cy="306324"/>
          </a:xfrm>
          <a:prstGeom prst="rect">
            <a:avLst/>
          </a:prstGeom>
        </p:spPr>
      </p:pic>
    </p:spTree>
    <p:extLst>
      <p:ext uri="{BB962C8B-B14F-4D97-AF65-F5344CB8AC3E}">
        <p14:creationId xmlns:p14="http://schemas.microsoft.com/office/powerpoint/2010/main" val="208327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Pull Ou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4002" y="756000"/>
            <a:ext cx="9114932" cy="1175194"/>
          </a:xfrm>
        </p:spPr>
        <p:txBody>
          <a:bodyPr/>
          <a:lstStyle>
            <a:lvl1pPr>
              <a:lnSpc>
                <a:spcPts val="4800"/>
              </a:lnSpc>
              <a:spcAft>
                <a:spcPts val="1500"/>
              </a:spcAft>
              <a:defRPr sz="3300" baseline="0">
                <a:solidFill>
                  <a:schemeClr val="tx1"/>
                </a:solidFill>
              </a:defRPr>
            </a:lvl1pPr>
          </a:lstStyle>
          <a:p>
            <a:r>
              <a:rPr lang="en-GB"/>
              <a:t>“Pull out statement or quote slide” use bold italic font for source</a:t>
            </a:r>
            <a:endParaRPr lang="en-US"/>
          </a:p>
        </p:txBody>
      </p:sp>
    </p:spTree>
    <p:extLst>
      <p:ext uri="{BB962C8B-B14F-4D97-AF65-F5344CB8AC3E}">
        <p14:creationId xmlns:p14="http://schemas.microsoft.com/office/powerpoint/2010/main" val="14560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slide image">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0" y="0"/>
            <a:ext cx="12192000" cy="6858000"/>
          </a:xfrm>
        </p:spPr>
        <p:txBody>
          <a:bodyPr/>
          <a:lstStyle>
            <a:lvl1pPr algn="ctr">
              <a:defRPr/>
            </a:lvl1pPr>
            <a:lvl2pPr algn="ctr">
              <a:defRPr/>
            </a:lvl2pPr>
            <a:lvl3pPr algn="ctr">
              <a:defRPr/>
            </a:lvl3pPr>
            <a:lvl4pPr algn="ctr">
              <a:defRPr/>
            </a:lvl4pPr>
            <a:lvl5pPr algn="ctr">
              <a:defRPr/>
            </a:lvl5pPr>
          </a:lstStyle>
          <a:p>
            <a:pPr lvl="0"/>
            <a:r>
              <a:rPr lang="en-GB"/>
              <a:t>Click to add full page charts, infographics</a:t>
            </a:r>
            <a:br>
              <a:rPr lang="en-GB"/>
            </a:br>
            <a:r>
              <a:rPr lang="en-GB"/>
              <a:t>tables, video and smartart</a:t>
            </a:r>
            <a:endParaRPr lang="en-US"/>
          </a:p>
        </p:txBody>
      </p:sp>
    </p:spTree>
    <p:extLst>
      <p:ext uri="{BB962C8B-B14F-4D97-AF65-F5344CB8AC3E}">
        <p14:creationId xmlns:p14="http://schemas.microsoft.com/office/powerpoint/2010/main" val="222310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bout us Animation">
    <p:spTree>
      <p:nvGrpSpPr>
        <p:cNvPr id="1" name=""/>
        <p:cNvGrpSpPr/>
        <p:nvPr/>
      </p:nvGrpSpPr>
      <p:grpSpPr>
        <a:xfrm>
          <a:off x="0" y="0"/>
          <a:ext cx="0" cy="0"/>
          <a:chOff x="0" y="0"/>
          <a:chExt cx="0" cy="0"/>
        </a:xfrm>
      </p:grpSpPr>
      <p:pic>
        <p:nvPicPr>
          <p:cNvPr id="3" name="4bVQGwtjWk4?rel=0"/>
          <p:cNvPicPr>
            <a:picLocks noRot="1" noChangeAspect="1"/>
          </p:cNvPicPr>
          <p:nvPr userDrawn="1">
            <a:videoFile r:link="rId1"/>
          </p:nvPr>
        </p:nvPicPr>
        <p:blipFill>
          <a:blip r:embed="rId3"/>
          <a:stretch>
            <a:fillRect/>
          </a:stretch>
        </p:blipFill>
        <p:spPr>
          <a:xfrm>
            <a:off x="-18233" y="807178"/>
            <a:ext cx="12229284" cy="5159230"/>
          </a:xfrm>
          <a:prstGeom prst="rect">
            <a:avLst/>
          </a:prstGeom>
          <a:noFill/>
          <a:ln>
            <a:noFill/>
          </a:ln>
        </p:spPr>
      </p:pic>
    </p:spTree>
    <p:extLst>
      <p:ext uri="{BB962C8B-B14F-4D97-AF65-F5344CB8AC3E}">
        <p14:creationId xmlns:p14="http://schemas.microsoft.com/office/powerpoint/2010/main" val="124814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video>
              <p:cMediaNode>
                <p:cTn id="2" fill="hold" display="0">
                  <p:stCondLst>
                    <p:cond delay="indefinite"/>
                  </p:stCondLst>
                </p:cTn>
                <p:tgtEl>
                  <p:spTgt spid="3"/>
                </p:tgtEl>
              </p:cMediaNode>
            </p:video>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bout us">
    <p:bg>
      <p:bgPr>
        <a:solidFill>
          <a:schemeClr val="bg2">
            <a:alpha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0" y="2091267"/>
            <a:ext cx="5616001" cy="4316732"/>
          </a:xfrm>
        </p:spPr>
        <p:txBody>
          <a:bodyPr/>
          <a:lstStyle>
            <a:lvl1pPr marL="0" indent="0">
              <a:spcBef>
                <a:spcPts val="1000"/>
              </a:spcBef>
              <a:buFont typeface="+mj-lt"/>
              <a:buNone/>
              <a:defRPr sz="2400"/>
            </a:lvl1pPr>
            <a:lvl2pPr marL="0" indent="0">
              <a:spcBef>
                <a:spcPts val="1000"/>
              </a:spcBef>
              <a:buFont typeface="+mj-lt"/>
              <a:buNone/>
              <a:defRPr sz="2400" b="1">
                <a:solidFill>
                  <a:schemeClr val="tx2"/>
                </a:solidFill>
              </a:defRPr>
            </a:lvl2pPr>
            <a:lvl3pPr marL="0" indent="0">
              <a:spcBef>
                <a:spcPts val="1000"/>
              </a:spcBef>
              <a:buSzPct val="100000"/>
              <a:buFont typeface="+mj-lt"/>
              <a:buNone/>
              <a:defRPr sz="2400"/>
            </a:lvl3pPr>
            <a:lvl4pPr marL="0" indent="0">
              <a:spcBef>
                <a:spcPts val="1000"/>
              </a:spcBef>
              <a:buSzPct val="100000"/>
              <a:buFont typeface="+mj-lt"/>
              <a:buNone/>
              <a:defRPr sz="2400"/>
            </a:lvl4pPr>
            <a:lvl5pPr marL="0" indent="0">
              <a:spcBef>
                <a:spcPts val="1000"/>
              </a:spcBef>
              <a:buFont typeface="+mj-lt"/>
              <a:buNone/>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01.01.17</a:t>
            </a:r>
          </a:p>
        </p:txBody>
      </p:sp>
      <p:sp>
        <p:nvSpPr>
          <p:cNvPr id="5" name="Footer Placeholder 4"/>
          <p:cNvSpPr>
            <a:spLocks noGrp="1"/>
          </p:cNvSpPr>
          <p:nvPr>
            <p:ph type="ftr" sz="quarter" idx="11"/>
          </p:nvPr>
        </p:nvSpPr>
        <p:spPr>
          <a:xfrm>
            <a:off x="1823999" y="354876"/>
            <a:ext cx="8121511" cy="272363"/>
          </a:xfrm>
        </p:spPr>
        <p:txBody>
          <a:bodyPr/>
          <a:lstStyle/>
          <a:p>
            <a:r>
              <a:rPr lang="en-GB"/>
              <a:t>Progressing prevention: a whole government approach to creating health</a:t>
            </a:r>
            <a:endParaRPr lang="en-US" dirty="0"/>
          </a:p>
        </p:txBody>
      </p:sp>
      <p:cxnSp>
        <p:nvCxnSpPr>
          <p:cNvPr id="7" name="Straight Connector 6"/>
          <p:cNvCxnSpPr/>
          <p:nvPr userDrawn="1"/>
        </p:nvCxnSpPr>
        <p:spPr>
          <a:xfrm>
            <a:off x="480001" y="720000"/>
            <a:ext cx="1120862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480000" y="790475"/>
            <a:ext cx="11191693" cy="584775"/>
          </a:xfrm>
          <a:prstGeom prst="rect">
            <a:avLst/>
          </a:prstGeom>
          <a:noFill/>
        </p:spPr>
        <p:txBody>
          <a:bodyPr wrap="square" lIns="0" tIns="0" rIns="0" bIns="0" rtlCol="0">
            <a:spAutoFit/>
          </a:bodyPr>
          <a:lstStyle/>
          <a:p>
            <a:r>
              <a:rPr lang="en-GB" sz="3800" dirty="0">
                <a:latin typeface="+mj-lt"/>
              </a:rPr>
              <a:t>About us</a:t>
            </a:r>
          </a:p>
        </p:txBody>
      </p:sp>
      <p:pic>
        <p:nvPicPr>
          <p:cNvPr id="15" name="Picture 14" descr="logosmall6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34881" y="305426"/>
            <a:ext cx="1253744" cy="306324"/>
          </a:xfrm>
          <a:prstGeom prst="rect">
            <a:avLst/>
          </a:prstGeom>
        </p:spPr>
      </p:pic>
      <p:pic>
        <p:nvPicPr>
          <p:cNvPr id="16" name="Picture 15" descr="shape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3017" y="2099149"/>
            <a:ext cx="4331163" cy="3060000"/>
          </a:xfrm>
          <a:prstGeom prst="rect">
            <a:avLst/>
          </a:prstGeom>
          <a:ln w="101600">
            <a:solidFill>
              <a:schemeClr val="bg1"/>
            </a:solidFill>
            <a:miter lim="800000"/>
          </a:ln>
        </p:spPr>
      </p:pic>
      <p:sp>
        <p:nvSpPr>
          <p:cNvPr id="17" name="TextBox 16"/>
          <p:cNvSpPr txBox="1"/>
          <p:nvPr userDrawn="1"/>
        </p:nvSpPr>
        <p:spPr>
          <a:xfrm>
            <a:off x="7091538" y="5377541"/>
            <a:ext cx="3306233" cy="1043897"/>
          </a:xfrm>
          <a:prstGeom prst="rect">
            <a:avLst/>
          </a:prstGeom>
          <a:solidFill>
            <a:srgbClr val="E30514"/>
          </a:solidFill>
        </p:spPr>
        <p:txBody>
          <a:bodyPr wrap="none" rtlCol="0">
            <a:noAutofit/>
          </a:bodyPr>
          <a:lstStyle/>
          <a:p>
            <a:r>
              <a:rPr lang="en-US" sz="1400">
                <a:solidFill>
                  <a:srgbClr val="FFFFFF"/>
                </a:solidFill>
                <a:latin typeface="+mj-lt"/>
              </a:rPr>
              <a:t>We shine a light on </a:t>
            </a:r>
            <a:br>
              <a:rPr lang="en-US" sz="1400">
                <a:solidFill>
                  <a:srgbClr val="FFFFFF"/>
                </a:solidFill>
                <a:latin typeface="+mj-lt"/>
              </a:rPr>
            </a:br>
            <a:r>
              <a:rPr lang="en-US" sz="1400">
                <a:solidFill>
                  <a:srgbClr val="FFFFFF"/>
                </a:solidFill>
                <a:latin typeface="+mj-lt"/>
              </a:rPr>
              <a:t>how to make successful </a:t>
            </a:r>
            <a:br>
              <a:rPr lang="en-US" sz="1400">
                <a:solidFill>
                  <a:srgbClr val="FFFFFF"/>
                </a:solidFill>
                <a:latin typeface="+mj-lt"/>
              </a:rPr>
            </a:br>
            <a:r>
              <a:rPr lang="en-US" sz="1400">
                <a:solidFill>
                  <a:srgbClr val="FFFFFF"/>
                </a:solidFill>
                <a:latin typeface="+mj-lt"/>
              </a:rPr>
              <a:t>change happen</a:t>
            </a:r>
          </a:p>
        </p:txBody>
      </p:sp>
      <p:pic>
        <p:nvPicPr>
          <p:cNvPr id="18" name="Picture 17" descr="feet.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73948" y="4490511"/>
            <a:ext cx="1418705" cy="1828800"/>
          </a:xfrm>
          <a:prstGeom prst="rect">
            <a:avLst/>
          </a:prstGeom>
          <a:ln w="101600">
            <a:solidFill>
              <a:schemeClr val="bg1"/>
            </a:solidFill>
            <a:miter lim="800000"/>
          </a:ln>
        </p:spPr>
      </p:pic>
    </p:spTree>
    <p:extLst>
      <p:ext uri="{BB962C8B-B14F-4D97-AF65-F5344CB8AC3E}">
        <p14:creationId xmlns:p14="http://schemas.microsoft.com/office/powerpoint/2010/main" val="4233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y in touch">
    <p:bg>
      <p:bgPr>
        <a:solidFill>
          <a:schemeClr val="bg2">
            <a:alpha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0" y="2091267"/>
            <a:ext cx="5616001" cy="4316732"/>
          </a:xfrm>
        </p:spPr>
        <p:txBody>
          <a:bodyPr/>
          <a:lstStyle>
            <a:lvl1pPr marL="288000" indent="-288000">
              <a:spcBef>
                <a:spcPts val="1000"/>
              </a:spcBef>
              <a:spcAft>
                <a:spcPts val="500"/>
              </a:spcAft>
              <a:buSzPct val="120000"/>
              <a:buFont typeface="Arial"/>
              <a:buChar char="•"/>
              <a:defRPr sz="2400"/>
            </a:lvl1pPr>
            <a:lvl2pPr marL="0" indent="0">
              <a:spcBef>
                <a:spcPts val="1000"/>
              </a:spcBef>
              <a:buFont typeface="+mj-lt"/>
              <a:buNone/>
              <a:defRPr sz="2400" b="1">
                <a:solidFill>
                  <a:schemeClr val="tx2"/>
                </a:solidFill>
              </a:defRPr>
            </a:lvl2pPr>
            <a:lvl3pPr marL="0" indent="0">
              <a:spcBef>
                <a:spcPts val="1000"/>
              </a:spcBef>
              <a:buSzPct val="100000"/>
              <a:buFont typeface="+mj-lt"/>
              <a:buNone/>
              <a:defRPr sz="2400"/>
            </a:lvl3pPr>
            <a:lvl4pPr marL="0" indent="0">
              <a:spcBef>
                <a:spcPts val="1000"/>
              </a:spcBef>
              <a:buSzPct val="100000"/>
              <a:buFont typeface="+mj-lt"/>
              <a:buNone/>
              <a:defRPr sz="2400"/>
            </a:lvl4pPr>
            <a:lvl5pPr marL="0" indent="0">
              <a:spcBef>
                <a:spcPts val="1000"/>
              </a:spcBef>
              <a:buFont typeface="+mj-lt"/>
              <a:buNone/>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01.01.17</a:t>
            </a:r>
          </a:p>
        </p:txBody>
      </p:sp>
      <p:sp>
        <p:nvSpPr>
          <p:cNvPr id="5" name="Footer Placeholder 4"/>
          <p:cNvSpPr>
            <a:spLocks noGrp="1"/>
          </p:cNvSpPr>
          <p:nvPr>
            <p:ph type="ftr" sz="quarter" idx="11"/>
          </p:nvPr>
        </p:nvSpPr>
        <p:spPr>
          <a:xfrm>
            <a:off x="1823999" y="354876"/>
            <a:ext cx="8279556" cy="272363"/>
          </a:xfrm>
        </p:spPr>
        <p:txBody>
          <a:bodyPr/>
          <a:lstStyle/>
          <a:p>
            <a:r>
              <a:rPr lang="en-GB"/>
              <a:t>Progressing prevention: a whole government approach to creating health</a:t>
            </a:r>
            <a:endParaRPr lang="en-US" dirty="0"/>
          </a:p>
        </p:txBody>
      </p:sp>
      <p:cxnSp>
        <p:nvCxnSpPr>
          <p:cNvPr id="7" name="Straight Connector 6"/>
          <p:cNvCxnSpPr/>
          <p:nvPr userDrawn="1"/>
        </p:nvCxnSpPr>
        <p:spPr>
          <a:xfrm>
            <a:off x="480001" y="720000"/>
            <a:ext cx="1120862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480000" y="790475"/>
            <a:ext cx="11191693" cy="584775"/>
          </a:xfrm>
          <a:prstGeom prst="rect">
            <a:avLst/>
          </a:prstGeom>
          <a:noFill/>
        </p:spPr>
        <p:txBody>
          <a:bodyPr wrap="square" lIns="0" tIns="0" rIns="0" bIns="0" rtlCol="0">
            <a:spAutoFit/>
          </a:bodyPr>
          <a:lstStyle/>
          <a:p>
            <a:r>
              <a:rPr lang="en-GB" sz="3800" dirty="0">
                <a:latin typeface="+mj-lt"/>
              </a:rPr>
              <a:t>Stay in touch</a:t>
            </a:r>
          </a:p>
        </p:txBody>
      </p:sp>
      <p:pic>
        <p:nvPicPr>
          <p:cNvPr id="2" name="Picture 1" descr="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9735" y="3473607"/>
            <a:ext cx="4106487" cy="2934393"/>
          </a:xfrm>
          <a:prstGeom prst="rect">
            <a:avLst/>
          </a:prstGeom>
          <a:ln w="101600">
            <a:solidFill>
              <a:schemeClr val="bg1"/>
            </a:solidFill>
            <a:miter lim="800000"/>
          </a:ln>
        </p:spPr>
      </p:pic>
      <p:pic>
        <p:nvPicPr>
          <p:cNvPr id="6" name="Picture 5" descr="peopl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3085" y="1375250"/>
            <a:ext cx="2150225" cy="1812175"/>
          </a:xfrm>
          <a:prstGeom prst="rect">
            <a:avLst/>
          </a:prstGeom>
          <a:ln w="101600">
            <a:solidFill>
              <a:srgbClr val="FFFFFF"/>
            </a:solidFill>
            <a:miter lim="800000"/>
          </a:ln>
        </p:spPr>
      </p:pic>
      <p:pic>
        <p:nvPicPr>
          <p:cNvPr id="14" name="Picture 13" descr="logosmall600.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34881" y="305426"/>
            <a:ext cx="1253744" cy="306324"/>
          </a:xfrm>
          <a:prstGeom prst="rect">
            <a:avLst/>
          </a:prstGeom>
        </p:spPr>
      </p:pic>
      <p:sp>
        <p:nvSpPr>
          <p:cNvPr id="12" name="TextBox 11"/>
          <p:cNvSpPr txBox="1"/>
          <p:nvPr userDrawn="1"/>
        </p:nvSpPr>
        <p:spPr>
          <a:xfrm>
            <a:off x="8771467" y="2223032"/>
            <a:ext cx="2900227" cy="1044575"/>
          </a:xfrm>
          <a:prstGeom prst="rect">
            <a:avLst/>
          </a:prstGeom>
          <a:solidFill>
            <a:srgbClr val="E30514"/>
          </a:solidFill>
        </p:spPr>
        <p:txBody>
          <a:bodyPr wrap="square" rtlCol="0">
            <a:noAutofit/>
          </a:bodyPr>
          <a:lstStyle/>
          <a:p>
            <a:r>
              <a:rPr lang="en-US" sz="2000" kern="1200" dirty="0">
                <a:solidFill>
                  <a:srgbClr val="FFFFFF"/>
                </a:solidFill>
                <a:latin typeface="+mj-lt"/>
                <a:ea typeface="+mn-ea"/>
                <a:cs typeface="+mn-cs"/>
              </a:rPr>
              <a:t>@</a:t>
            </a:r>
            <a:r>
              <a:rPr lang="en-US" sz="2000" kern="1200" dirty="0" err="1">
                <a:solidFill>
                  <a:srgbClr val="FFFFFF"/>
                </a:solidFill>
                <a:latin typeface="+mj-lt"/>
                <a:ea typeface="+mn-ea"/>
                <a:cs typeface="+mn-cs"/>
              </a:rPr>
              <a:t>Healthfdn</a:t>
            </a:r>
            <a:endParaRPr lang="en-US" sz="2000" kern="1200" dirty="0">
              <a:solidFill>
                <a:srgbClr val="FFFFFF"/>
              </a:solidFill>
              <a:latin typeface="+mj-lt"/>
              <a:ea typeface="+mn-ea"/>
              <a:cs typeface="+mn-cs"/>
            </a:endParaRPr>
          </a:p>
          <a:p>
            <a:r>
              <a:rPr lang="en-US" sz="2000" kern="1200" dirty="0">
                <a:solidFill>
                  <a:srgbClr val="FFFFFF"/>
                </a:solidFill>
                <a:latin typeface="+mj-lt"/>
                <a:ea typeface="+mn-ea"/>
                <a:cs typeface="+mn-cs"/>
              </a:rPr>
              <a:t>health.org.uk</a:t>
            </a:r>
          </a:p>
        </p:txBody>
      </p:sp>
    </p:spTree>
    <p:extLst>
      <p:ext uri="{BB962C8B-B14F-4D97-AF65-F5344CB8AC3E}">
        <p14:creationId xmlns:p14="http://schemas.microsoft.com/office/powerpoint/2010/main" val="420834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2">
            <a:alpha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4000" y="2632903"/>
            <a:ext cx="9864624" cy="64260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Insert a subheading here if required</a:t>
            </a:r>
            <a:endParaRPr lang="en-US" dirty="0"/>
          </a:p>
        </p:txBody>
      </p:sp>
      <p:sp>
        <p:nvSpPr>
          <p:cNvPr id="10" name="TextBox 9"/>
          <p:cNvSpPr txBox="1"/>
          <p:nvPr userDrawn="1"/>
        </p:nvSpPr>
        <p:spPr>
          <a:xfrm>
            <a:off x="1824000" y="1660903"/>
            <a:ext cx="9864624" cy="972000"/>
          </a:xfrm>
          <a:prstGeom prst="rect">
            <a:avLst/>
          </a:prstGeom>
          <a:noFill/>
        </p:spPr>
        <p:txBody>
          <a:bodyPr wrap="square" lIns="0" rIns="0" bIns="0" rtlCol="0">
            <a:noAutofit/>
          </a:bodyPr>
          <a:lstStyle/>
          <a:p>
            <a:r>
              <a:rPr lang="en-US" sz="4700">
                <a:solidFill>
                  <a:schemeClr val="tx1"/>
                </a:solidFill>
                <a:latin typeface="+mj-lt"/>
              </a:rPr>
              <a:t>Thank you</a:t>
            </a:r>
          </a:p>
        </p:txBody>
      </p:sp>
      <p:pic>
        <p:nvPicPr>
          <p:cNvPr id="5" name="Picture 4" descr="logolarge6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5159" y="5501818"/>
            <a:ext cx="3776631" cy="900000"/>
          </a:xfrm>
          <a:prstGeom prst="rect">
            <a:avLst/>
          </a:prstGeom>
        </p:spPr>
      </p:pic>
    </p:spTree>
    <p:extLst>
      <p:ext uri="{BB962C8B-B14F-4D97-AF65-F5344CB8AC3E}">
        <p14:creationId xmlns:p14="http://schemas.microsoft.com/office/powerpoint/2010/main" val="48190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40696-66DE-41DE-80E1-ED39FF6E2E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0566A4-C838-49E8-8EBA-832D4E0078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EF5FB3-D6F2-42BE-ACA3-F04C02080D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C934D7-953B-4A1C-9805-C9F09187F140}"/>
              </a:ext>
            </a:extLst>
          </p:cNvPr>
          <p:cNvSpPr>
            <a:spLocks noGrp="1"/>
          </p:cNvSpPr>
          <p:nvPr>
            <p:ph type="dt" sz="half" idx="10"/>
          </p:nvPr>
        </p:nvSpPr>
        <p:spPr/>
        <p:txBody>
          <a:bodyPr/>
          <a:lstStyle/>
          <a:p>
            <a:fld id="{D0A46CBA-99F5-4945-AF78-708F8899FB2D}" type="datetimeFigureOut">
              <a:rPr lang="en-GB" smtClean="0"/>
              <a:t>05/07/2022</a:t>
            </a:fld>
            <a:endParaRPr lang="en-GB"/>
          </a:p>
        </p:txBody>
      </p:sp>
      <p:sp>
        <p:nvSpPr>
          <p:cNvPr id="6" name="Footer Placeholder 5">
            <a:extLst>
              <a:ext uri="{FF2B5EF4-FFF2-40B4-BE49-F238E27FC236}">
                <a16:creationId xmlns:a16="http://schemas.microsoft.com/office/drawing/2014/main" id="{0A86D1F5-FE15-44F5-BCA0-CA954EE806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2EF8F3-2742-4290-A0D3-F551444F0B3E}"/>
              </a:ext>
            </a:extLst>
          </p:cNvPr>
          <p:cNvSpPr>
            <a:spLocks noGrp="1"/>
          </p:cNvSpPr>
          <p:nvPr>
            <p:ph type="sldNum" sz="quarter" idx="12"/>
          </p:nvPr>
        </p:nvSpPr>
        <p:spPr/>
        <p:txBody>
          <a:bodyPr/>
          <a:lstStyle/>
          <a:p>
            <a:fld id="{6CC75853-DDA9-4A87-A164-133E16A2474B}" type="slidenum">
              <a:rPr lang="en-GB" smtClean="0"/>
              <a:t>‹#›</a:t>
            </a:fld>
            <a:endParaRPr lang="en-GB"/>
          </a:p>
        </p:txBody>
      </p:sp>
    </p:spTree>
    <p:extLst>
      <p:ext uri="{BB962C8B-B14F-4D97-AF65-F5344CB8AC3E}">
        <p14:creationId xmlns:p14="http://schemas.microsoft.com/office/powerpoint/2010/main" val="2715403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89335-E32D-4AF8-99DB-FE0476EF1D5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8278D3-36A9-414B-A856-CB37E53A47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815F9C-5A14-4B3F-B1A1-61BB8F27FC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ACF779-070D-494D-BFC0-29554402F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8E19F6-3115-4E07-9CA8-268E31F5BF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674205E-F2B0-4CDE-A906-D764A6592D0C}"/>
              </a:ext>
            </a:extLst>
          </p:cNvPr>
          <p:cNvSpPr>
            <a:spLocks noGrp="1"/>
          </p:cNvSpPr>
          <p:nvPr>
            <p:ph type="dt" sz="half" idx="10"/>
          </p:nvPr>
        </p:nvSpPr>
        <p:spPr/>
        <p:txBody>
          <a:bodyPr/>
          <a:lstStyle/>
          <a:p>
            <a:fld id="{D0A46CBA-99F5-4945-AF78-708F8899FB2D}" type="datetimeFigureOut">
              <a:rPr lang="en-GB" smtClean="0"/>
              <a:t>05/07/2022</a:t>
            </a:fld>
            <a:endParaRPr lang="en-GB"/>
          </a:p>
        </p:txBody>
      </p:sp>
      <p:sp>
        <p:nvSpPr>
          <p:cNvPr id="8" name="Footer Placeholder 7">
            <a:extLst>
              <a:ext uri="{FF2B5EF4-FFF2-40B4-BE49-F238E27FC236}">
                <a16:creationId xmlns:a16="http://schemas.microsoft.com/office/drawing/2014/main" id="{F1D71C5B-630D-452F-85D8-012AE3EC063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F513AFE-E1B9-438E-BD03-56D83DE421EF}"/>
              </a:ext>
            </a:extLst>
          </p:cNvPr>
          <p:cNvSpPr>
            <a:spLocks noGrp="1"/>
          </p:cNvSpPr>
          <p:nvPr>
            <p:ph type="sldNum" sz="quarter" idx="12"/>
          </p:nvPr>
        </p:nvSpPr>
        <p:spPr/>
        <p:txBody>
          <a:bodyPr/>
          <a:lstStyle/>
          <a:p>
            <a:fld id="{6CC75853-DDA9-4A87-A164-133E16A2474B}" type="slidenum">
              <a:rPr lang="en-GB" smtClean="0"/>
              <a:t>‹#›</a:t>
            </a:fld>
            <a:endParaRPr lang="en-GB"/>
          </a:p>
        </p:txBody>
      </p:sp>
    </p:spTree>
    <p:extLst>
      <p:ext uri="{BB962C8B-B14F-4D97-AF65-F5344CB8AC3E}">
        <p14:creationId xmlns:p14="http://schemas.microsoft.com/office/powerpoint/2010/main" val="41936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6D3AD-D7D8-41DB-9DE8-1076CB97AC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FC0C14F-B6E7-4898-A36C-A7E18B5E3384}"/>
              </a:ext>
            </a:extLst>
          </p:cNvPr>
          <p:cNvSpPr>
            <a:spLocks noGrp="1"/>
          </p:cNvSpPr>
          <p:nvPr>
            <p:ph type="dt" sz="half" idx="10"/>
          </p:nvPr>
        </p:nvSpPr>
        <p:spPr/>
        <p:txBody>
          <a:bodyPr/>
          <a:lstStyle/>
          <a:p>
            <a:fld id="{D0A46CBA-99F5-4945-AF78-708F8899FB2D}" type="datetimeFigureOut">
              <a:rPr lang="en-GB" smtClean="0"/>
              <a:t>05/07/2022</a:t>
            </a:fld>
            <a:endParaRPr lang="en-GB"/>
          </a:p>
        </p:txBody>
      </p:sp>
      <p:sp>
        <p:nvSpPr>
          <p:cNvPr id="4" name="Footer Placeholder 3">
            <a:extLst>
              <a:ext uri="{FF2B5EF4-FFF2-40B4-BE49-F238E27FC236}">
                <a16:creationId xmlns:a16="http://schemas.microsoft.com/office/drawing/2014/main" id="{726C4438-3644-47FB-BBF2-7760CE7AEF3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E01171A-98B3-42C9-AF7B-FD4A11212499}"/>
              </a:ext>
            </a:extLst>
          </p:cNvPr>
          <p:cNvSpPr>
            <a:spLocks noGrp="1"/>
          </p:cNvSpPr>
          <p:nvPr>
            <p:ph type="sldNum" sz="quarter" idx="12"/>
          </p:nvPr>
        </p:nvSpPr>
        <p:spPr/>
        <p:txBody>
          <a:bodyPr/>
          <a:lstStyle/>
          <a:p>
            <a:fld id="{6CC75853-DDA9-4A87-A164-133E16A2474B}" type="slidenum">
              <a:rPr lang="en-GB" smtClean="0"/>
              <a:t>‹#›</a:t>
            </a:fld>
            <a:endParaRPr lang="en-GB"/>
          </a:p>
        </p:txBody>
      </p:sp>
    </p:spTree>
    <p:extLst>
      <p:ext uri="{BB962C8B-B14F-4D97-AF65-F5344CB8AC3E}">
        <p14:creationId xmlns:p14="http://schemas.microsoft.com/office/powerpoint/2010/main" val="2885640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B84CB2-917E-44E8-83E1-BC3CE9F98EC9}"/>
              </a:ext>
            </a:extLst>
          </p:cNvPr>
          <p:cNvSpPr>
            <a:spLocks noGrp="1"/>
          </p:cNvSpPr>
          <p:nvPr>
            <p:ph type="dt" sz="half" idx="10"/>
          </p:nvPr>
        </p:nvSpPr>
        <p:spPr/>
        <p:txBody>
          <a:bodyPr/>
          <a:lstStyle/>
          <a:p>
            <a:fld id="{D0A46CBA-99F5-4945-AF78-708F8899FB2D}" type="datetimeFigureOut">
              <a:rPr lang="en-GB" smtClean="0"/>
              <a:t>05/07/2022</a:t>
            </a:fld>
            <a:endParaRPr lang="en-GB"/>
          </a:p>
        </p:txBody>
      </p:sp>
      <p:sp>
        <p:nvSpPr>
          <p:cNvPr id="3" name="Footer Placeholder 2">
            <a:extLst>
              <a:ext uri="{FF2B5EF4-FFF2-40B4-BE49-F238E27FC236}">
                <a16:creationId xmlns:a16="http://schemas.microsoft.com/office/drawing/2014/main" id="{ECF0449D-1575-44F6-A4F6-F9125849BCD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59BC822-EE6F-4AF7-8195-D3572172CC59}"/>
              </a:ext>
            </a:extLst>
          </p:cNvPr>
          <p:cNvSpPr>
            <a:spLocks noGrp="1"/>
          </p:cNvSpPr>
          <p:nvPr>
            <p:ph type="sldNum" sz="quarter" idx="12"/>
          </p:nvPr>
        </p:nvSpPr>
        <p:spPr/>
        <p:txBody>
          <a:bodyPr/>
          <a:lstStyle/>
          <a:p>
            <a:fld id="{6CC75853-DDA9-4A87-A164-133E16A2474B}" type="slidenum">
              <a:rPr lang="en-GB" smtClean="0"/>
              <a:t>‹#›</a:t>
            </a:fld>
            <a:endParaRPr lang="en-GB"/>
          </a:p>
        </p:txBody>
      </p:sp>
    </p:spTree>
    <p:extLst>
      <p:ext uri="{BB962C8B-B14F-4D97-AF65-F5344CB8AC3E}">
        <p14:creationId xmlns:p14="http://schemas.microsoft.com/office/powerpoint/2010/main" val="1679034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2D527-4C0F-434A-9383-67BC917385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E8535CD-F492-4FDB-A029-C3243856B7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D2C0AB4-859D-41E0-979A-9E9161E329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D36D61-0027-4107-86D2-7AFE7F0292D3}"/>
              </a:ext>
            </a:extLst>
          </p:cNvPr>
          <p:cNvSpPr>
            <a:spLocks noGrp="1"/>
          </p:cNvSpPr>
          <p:nvPr>
            <p:ph type="dt" sz="half" idx="10"/>
          </p:nvPr>
        </p:nvSpPr>
        <p:spPr/>
        <p:txBody>
          <a:bodyPr/>
          <a:lstStyle/>
          <a:p>
            <a:fld id="{D0A46CBA-99F5-4945-AF78-708F8899FB2D}" type="datetimeFigureOut">
              <a:rPr lang="en-GB" smtClean="0"/>
              <a:t>05/07/2022</a:t>
            </a:fld>
            <a:endParaRPr lang="en-GB"/>
          </a:p>
        </p:txBody>
      </p:sp>
      <p:sp>
        <p:nvSpPr>
          <p:cNvPr id="6" name="Footer Placeholder 5">
            <a:extLst>
              <a:ext uri="{FF2B5EF4-FFF2-40B4-BE49-F238E27FC236}">
                <a16:creationId xmlns:a16="http://schemas.microsoft.com/office/drawing/2014/main" id="{36F6D121-434C-4599-9A48-66B64D2062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0CD055-342E-4D29-9095-F6305F6EC75A}"/>
              </a:ext>
            </a:extLst>
          </p:cNvPr>
          <p:cNvSpPr>
            <a:spLocks noGrp="1"/>
          </p:cNvSpPr>
          <p:nvPr>
            <p:ph type="sldNum" sz="quarter" idx="12"/>
          </p:nvPr>
        </p:nvSpPr>
        <p:spPr/>
        <p:txBody>
          <a:bodyPr/>
          <a:lstStyle/>
          <a:p>
            <a:fld id="{6CC75853-DDA9-4A87-A164-133E16A2474B}" type="slidenum">
              <a:rPr lang="en-GB" smtClean="0"/>
              <a:t>‹#›</a:t>
            </a:fld>
            <a:endParaRPr lang="en-GB"/>
          </a:p>
        </p:txBody>
      </p:sp>
    </p:spTree>
    <p:extLst>
      <p:ext uri="{BB962C8B-B14F-4D97-AF65-F5344CB8AC3E}">
        <p14:creationId xmlns:p14="http://schemas.microsoft.com/office/powerpoint/2010/main" val="2609581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A38C7-5746-42C3-8D53-A4C0F725B6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5F2ACA7-BD2F-434F-A411-97254D1C0F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617DCE5-6C07-473A-8F44-31E1E8D9B1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45AB06-6354-4FBF-BBF7-3CFFA5170B6D}"/>
              </a:ext>
            </a:extLst>
          </p:cNvPr>
          <p:cNvSpPr>
            <a:spLocks noGrp="1"/>
          </p:cNvSpPr>
          <p:nvPr>
            <p:ph type="dt" sz="half" idx="10"/>
          </p:nvPr>
        </p:nvSpPr>
        <p:spPr/>
        <p:txBody>
          <a:bodyPr/>
          <a:lstStyle/>
          <a:p>
            <a:fld id="{D0A46CBA-99F5-4945-AF78-708F8899FB2D}" type="datetimeFigureOut">
              <a:rPr lang="en-GB" smtClean="0"/>
              <a:t>05/07/2022</a:t>
            </a:fld>
            <a:endParaRPr lang="en-GB"/>
          </a:p>
        </p:txBody>
      </p:sp>
      <p:sp>
        <p:nvSpPr>
          <p:cNvPr id="6" name="Footer Placeholder 5">
            <a:extLst>
              <a:ext uri="{FF2B5EF4-FFF2-40B4-BE49-F238E27FC236}">
                <a16:creationId xmlns:a16="http://schemas.microsoft.com/office/drawing/2014/main" id="{6EE5236D-A0EE-4007-B4F3-61D6DBEB07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D98BA6-DA28-4CA5-BA15-8E34448F40EF}"/>
              </a:ext>
            </a:extLst>
          </p:cNvPr>
          <p:cNvSpPr>
            <a:spLocks noGrp="1"/>
          </p:cNvSpPr>
          <p:nvPr>
            <p:ph type="sldNum" sz="quarter" idx="12"/>
          </p:nvPr>
        </p:nvSpPr>
        <p:spPr/>
        <p:txBody>
          <a:bodyPr/>
          <a:lstStyle/>
          <a:p>
            <a:fld id="{6CC75853-DDA9-4A87-A164-133E16A2474B}" type="slidenum">
              <a:rPr lang="en-GB" smtClean="0"/>
              <a:t>‹#›</a:t>
            </a:fld>
            <a:endParaRPr lang="en-GB"/>
          </a:p>
        </p:txBody>
      </p:sp>
    </p:spTree>
    <p:extLst>
      <p:ext uri="{BB962C8B-B14F-4D97-AF65-F5344CB8AC3E}">
        <p14:creationId xmlns:p14="http://schemas.microsoft.com/office/powerpoint/2010/main" val="1871201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5FB843-A7CA-4F50-AC20-F26494BFBF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A99A91-8859-431B-B869-11F9C61983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3FE6B1-EC9C-48AD-A0BA-23613533DB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A46CBA-99F5-4945-AF78-708F8899FB2D}" type="datetimeFigureOut">
              <a:rPr lang="en-GB" smtClean="0"/>
              <a:t>05/07/2022</a:t>
            </a:fld>
            <a:endParaRPr lang="en-GB"/>
          </a:p>
        </p:txBody>
      </p:sp>
      <p:sp>
        <p:nvSpPr>
          <p:cNvPr id="5" name="Footer Placeholder 4">
            <a:extLst>
              <a:ext uri="{FF2B5EF4-FFF2-40B4-BE49-F238E27FC236}">
                <a16:creationId xmlns:a16="http://schemas.microsoft.com/office/drawing/2014/main" id="{190141F9-84FE-4E3A-B3AA-A6D7984EF4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75CAD07-5EC0-4245-9772-A1DC0C07CA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C75853-DDA9-4A87-A164-133E16A2474B}" type="slidenum">
              <a:rPr lang="en-GB" smtClean="0"/>
              <a:t>‹#›</a:t>
            </a:fld>
            <a:endParaRPr lang="en-GB"/>
          </a:p>
        </p:txBody>
      </p:sp>
    </p:spTree>
    <p:extLst>
      <p:ext uri="{BB962C8B-B14F-4D97-AF65-F5344CB8AC3E}">
        <p14:creationId xmlns:p14="http://schemas.microsoft.com/office/powerpoint/2010/main" val="521624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05" y="828575"/>
            <a:ext cx="11208625" cy="627864"/>
          </a:xfrm>
          <a:prstGeom prst="rect">
            <a:avLst/>
          </a:prstGeom>
        </p:spPr>
        <p:txBody>
          <a:bodyPr vert="horz"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480005" y="1799999"/>
            <a:ext cx="11208625" cy="4608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80000" y="354877"/>
            <a:ext cx="1248000" cy="272363"/>
          </a:xfrm>
          <a:prstGeom prst="rect">
            <a:avLst/>
          </a:prstGeom>
        </p:spPr>
        <p:txBody>
          <a:bodyPr vert="horz" lIns="0" tIns="0" rIns="0" bIns="0" rtlCol="0" anchor="b" anchorCtr="0"/>
          <a:lstStyle>
            <a:lvl1pPr algn="l">
              <a:defRPr sz="1260">
                <a:solidFill>
                  <a:srgbClr val="1C1C1C"/>
                </a:solidFill>
                <a:latin typeface="Georgia"/>
                <a:cs typeface="Georgia"/>
              </a:defRPr>
            </a:lvl1pPr>
          </a:lstStyle>
          <a:p>
            <a:r>
              <a:rPr lang="en-US"/>
              <a:t>01.01.17</a:t>
            </a:r>
          </a:p>
        </p:txBody>
      </p:sp>
      <p:sp>
        <p:nvSpPr>
          <p:cNvPr id="5" name="Footer Placeholder 4"/>
          <p:cNvSpPr>
            <a:spLocks noGrp="1"/>
          </p:cNvSpPr>
          <p:nvPr>
            <p:ph type="ftr" sz="quarter" idx="3"/>
          </p:nvPr>
        </p:nvSpPr>
        <p:spPr>
          <a:xfrm>
            <a:off x="1824000" y="354877"/>
            <a:ext cx="7744800" cy="272363"/>
          </a:xfrm>
          <a:prstGeom prst="rect">
            <a:avLst/>
          </a:prstGeom>
        </p:spPr>
        <p:txBody>
          <a:bodyPr vert="horz" lIns="0" tIns="0" rIns="0" bIns="0" rtlCol="0" anchor="b" anchorCtr="0"/>
          <a:lstStyle>
            <a:lvl1pPr algn="l">
              <a:defRPr sz="1260">
                <a:solidFill>
                  <a:schemeClr val="tx1"/>
                </a:solidFill>
                <a:latin typeface="Georgia"/>
                <a:cs typeface="Georgia"/>
              </a:defRPr>
            </a:lvl1pPr>
          </a:lstStyle>
          <a:p>
            <a:r>
              <a:rPr lang="en-US"/>
              <a:t>Title of Presentation</a:t>
            </a:r>
          </a:p>
        </p:txBody>
      </p:sp>
      <p:sp>
        <p:nvSpPr>
          <p:cNvPr id="6" name="Slide Number Placeholder 5"/>
          <p:cNvSpPr>
            <a:spLocks noGrp="1"/>
          </p:cNvSpPr>
          <p:nvPr>
            <p:ph type="sldNum" sz="quarter" idx="4"/>
          </p:nvPr>
        </p:nvSpPr>
        <p:spPr>
          <a:xfrm>
            <a:off x="8737600" y="6489209"/>
            <a:ext cx="2951024" cy="232268"/>
          </a:xfrm>
          <a:prstGeom prst="rect">
            <a:avLst/>
          </a:prstGeom>
        </p:spPr>
        <p:txBody>
          <a:bodyPr vert="horz" lIns="0" tIns="0" rIns="0" bIns="0" rtlCol="0" anchor="ctr"/>
          <a:lstStyle>
            <a:lvl1pPr algn="r">
              <a:defRPr sz="1320">
                <a:solidFill>
                  <a:schemeClr val="tx1">
                    <a:tint val="75000"/>
                  </a:schemeClr>
                </a:solidFill>
                <a:latin typeface="Georgia"/>
                <a:cs typeface="Georgia"/>
              </a:defRPr>
            </a:lvl1pPr>
          </a:lstStyle>
          <a:p>
            <a:fld id="{4B096CFE-13EB-9C46-AD64-3E2A74317CB2}" type="slidenum">
              <a:rPr lang="en-US"/>
              <a:pPr/>
              <a:t>‹#›</a:t>
            </a:fld>
            <a:endParaRPr lang="en-US"/>
          </a:p>
        </p:txBody>
      </p:sp>
    </p:spTree>
    <p:extLst>
      <p:ext uri="{BB962C8B-B14F-4D97-AF65-F5344CB8AC3E}">
        <p14:creationId xmlns:p14="http://schemas.microsoft.com/office/powerpoint/2010/main" val="88162474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slow" p14:dur="11250"/>
    </mc:Choice>
    <mc:Fallback xmlns="">
      <p:transition spd="slow"/>
    </mc:Fallback>
  </mc:AlternateContent>
  <p:hf sldNum="0" hdr="0"/>
  <p:txStyles>
    <p:titleStyle>
      <a:lvl1pPr algn="l" defTabSz="548626" rtl="0" eaLnBrk="1" latinLnBrk="0" hangingPunct="1">
        <a:spcBef>
          <a:spcPct val="0"/>
        </a:spcBef>
        <a:buNone/>
        <a:defRPr sz="4080" b="0" i="0" kern="1200">
          <a:solidFill>
            <a:schemeClr val="tx1"/>
          </a:solidFill>
          <a:latin typeface="Georgia"/>
          <a:ea typeface="+mj-ea"/>
          <a:cs typeface="Georgia"/>
        </a:defRPr>
      </a:lvl1pPr>
    </p:titleStyle>
    <p:bodyStyle>
      <a:lvl1pPr marL="0" indent="0" algn="l" defTabSz="548626" rtl="0" eaLnBrk="1" latinLnBrk="0" hangingPunct="1">
        <a:spcBef>
          <a:spcPts val="1200"/>
        </a:spcBef>
        <a:spcAft>
          <a:spcPts val="0"/>
        </a:spcAft>
        <a:buFont typeface="Arial"/>
        <a:buNone/>
        <a:defRPr sz="2400" kern="1200">
          <a:solidFill>
            <a:schemeClr val="tx1"/>
          </a:solidFill>
          <a:latin typeface="+mn-lt"/>
          <a:ea typeface="+mn-ea"/>
          <a:cs typeface="+mn-cs"/>
        </a:defRPr>
      </a:lvl1pPr>
      <a:lvl2pPr marL="0" indent="0" algn="l" defTabSz="548626" rtl="0" eaLnBrk="1" latinLnBrk="0" hangingPunct="1">
        <a:spcBef>
          <a:spcPts val="1200"/>
        </a:spcBef>
        <a:spcAft>
          <a:spcPts val="0"/>
        </a:spcAft>
        <a:buFont typeface="Arial"/>
        <a:buNone/>
        <a:defRPr sz="2400" b="1" kern="1200">
          <a:solidFill>
            <a:srgbClr val="E30514"/>
          </a:solidFill>
          <a:latin typeface="+mn-lt"/>
          <a:ea typeface="+mn-ea"/>
          <a:cs typeface="+mn-cs"/>
        </a:defRPr>
      </a:lvl2pPr>
      <a:lvl3pPr marL="345591" indent="-345591" algn="l" defTabSz="548626" rtl="0" eaLnBrk="1" latinLnBrk="0" hangingPunct="1">
        <a:spcBef>
          <a:spcPts val="1200"/>
        </a:spcBef>
        <a:spcAft>
          <a:spcPts val="0"/>
        </a:spcAft>
        <a:buSzPct val="120000"/>
        <a:buFont typeface="Arial" panose="020B0604020202020204" pitchFamily="34" charset="0"/>
        <a:buChar char="•"/>
        <a:defRPr sz="2400" kern="1200">
          <a:solidFill>
            <a:schemeClr val="tx1"/>
          </a:solidFill>
          <a:latin typeface="+mn-lt"/>
          <a:ea typeface="+mn-ea"/>
          <a:cs typeface="+mn-cs"/>
        </a:defRPr>
      </a:lvl3pPr>
      <a:lvl4pPr marL="1382365" indent="-345591" algn="l" defTabSz="548626" rtl="0" eaLnBrk="1" latinLnBrk="0" hangingPunct="1">
        <a:spcBef>
          <a:spcPts val="0"/>
        </a:spcBef>
        <a:spcAft>
          <a:spcPts val="600"/>
        </a:spcAft>
        <a:buSzPct val="120000"/>
        <a:buFont typeface="Arial" panose="020B0604020202020204" pitchFamily="34" charset="0"/>
        <a:buChar char="•"/>
        <a:defRPr sz="2400" kern="1200">
          <a:solidFill>
            <a:schemeClr val="tx1"/>
          </a:solidFill>
          <a:latin typeface="+mn-lt"/>
          <a:ea typeface="+mn-ea"/>
          <a:cs typeface="+mn-cs"/>
        </a:defRPr>
      </a:lvl4pPr>
      <a:lvl5pPr marL="2332742" indent="-345591" algn="l" defTabSz="548626" rtl="0" eaLnBrk="1" latinLnBrk="0" hangingPunct="1">
        <a:spcBef>
          <a:spcPts val="0"/>
        </a:spcBef>
        <a:spcAft>
          <a:spcPts val="1200"/>
        </a:spcAft>
        <a:buFont typeface="Arial" panose="020B0604020202020204" pitchFamily="34" charset="0"/>
        <a:buChar char="−"/>
        <a:tabLst/>
        <a:defRPr sz="2400" kern="1200">
          <a:solidFill>
            <a:schemeClr val="tx1"/>
          </a:solidFill>
          <a:latin typeface="+mn-lt"/>
          <a:ea typeface="+mn-ea"/>
          <a:cs typeface="+mn-cs"/>
        </a:defRPr>
      </a:lvl5pPr>
      <a:lvl6pPr marL="345591" indent="-345591" algn="l" defTabSz="548626" rtl="0" eaLnBrk="1" latinLnBrk="0" hangingPunct="1">
        <a:spcBef>
          <a:spcPts val="600"/>
        </a:spcBef>
        <a:buFont typeface="Wingdings" charset="2"/>
        <a:buAutoNum type="arabicPlain"/>
        <a:defRPr sz="2880" kern="1200">
          <a:solidFill>
            <a:schemeClr val="tx1"/>
          </a:solidFill>
          <a:latin typeface="+mn-lt"/>
          <a:ea typeface="+mn-ea"/>
          <a:cs typeface="+mn-cs"/>
        </a:defRPr>
      </a:lvl6pPr>
      <a:lvl7pPr marL="0" indent="0" algn="l" defTabSz="548626" rtl="0" eaLnBrk="1" latinLnBrk="0" hangingPunct="1">
        <a:spcBef>
          <a:spcPts val="600"/>
        </a:spcBef>
        <a:buFont typeface="Arial"/>
        <a:buNone/>
        <a:defRPr sz="2160" kern="1200">
          <a:solidFill>
            <a:schemeClr val="tx1"/>
          </a:solidFill>
          <a:latin typeface="+mn-lt"/>
          <a:ea typeface="+mn-ea"/>
          <a:cs typeface="+mn-cs"/>
        </a:defRPr>
      </a:lvl7pPr>
      <a:lvl8pPr marL="0" indent="0" algn="l" defTabSz="548626" rtl="0" eaLnBrk="1" latinLnBrk="0" hangingPunct="1">
        <a:spcBef>
          <a:spcPts val="600"/>
        </a:spcBef>
        <a:buFont typeface="Arial"/>
        <a:buNone/>
        <a:defRPr sz="2160" b="1" kern="1200">
          <a:solidFill>
            <a:schemeClr val="tx1"/>
          </a:solidFill>
          <a:latin typeface="+mn-lt"/>
          <a:ea typeface="+mn-ea"/>
          <a:cs typeface="+mn-cs"/>
        </a:defRPr>
      </a:lvl8pPr>
      <a:lvl9pPr marL="345591" indent="-345591" algn="l" defTabSz="548626" rtl="0" eaLnBrk="1" latinLnBrk="0" hangingPunct="1">
        <a:spcBef>
          <a:spcPts val="600"/>
        </a:spcBef>
        <a:buFont typeface="Arial"/>
        <a:buChar char="•"/>
        <a:defRPr sz="2160" kern="1200">
          <a:solidFill>
            <a:schemeClr val="tx1"/>
          </a:solidFill>
          <a:latin typeface="+mn-lt"/>
          <a:ea typeface="+mn-ea"/>
          <a:cs typeface="+mn-cs"/>
        </a:defRPr>
      </a:lvl9pPr>
    </p:bodyStyle>
    <p:otherStyle>
      <a:defPPr>
        <a:defRPr lang="en-US"/>
      </a:defPPr>
      <a:lvl1pPr marL="0" algn="l" defTabSz="548626" rtl="0" eaLnBrk="1" latinLnBrk="0" hangingPunct="1">
        <a:defRPr sz="2160" kern="1200">
          <a:solidFill>
            <a:schemeClr val="tx1"/>
          </a:solidFill>
          <a:latin typeface="+mn-lt"/>
          <a:ea typeface="+mn-ea"/>
          <a:cs typeface="+mn-cs"/>
        </a:defRPr>
      </a:lvl1pPr>
      <a:lvl2pPr marL="548626" algn="l" defTabSz="548626" rtl="0" eaLnBrk="1" latinLnBrk="0" hangingPunct="1">
        <a:defRPr sz="2160" kern="1200">
          <a:solidFill>
            <a:schemeClr val="tx1"/>
          </a:solidFill>
          <a:latin typeface="+mn-lt"/>
          <a:ea typeface="+mn-ea"/>
          <a:cs typeface="+mn-cs"/>
        </a:defRPr>
      </a:lvl2pPr>
      <a:lvl3pPr marL="1097253" algn="l" defTabSz="548626" rtl="0" eaLnBrk="1" latinLnBrk="0" hangingPunct="1">
        <a:defRPr sz="2160" kern="1200">
          <a:solidFill>
            <a:schemeClr val="tx1"/>
          </a:solidFill>
          <a:latin typeface="+mn-lt"/>
          <a:ea typeface="+mn-ea"/>
          <a:cs typeface="+mn-cs"/>
        </a:defRPr>
      </a:lvl3pPr>
      <a:lvl4pPr marL="1645879" algn="l" defTabSz="548626" rtl="0" eaLnBrk="1" latinLnBrk="0" hangingPunct="1">
        <a:defRPr sz="2160" kern="1200">
          <a:solidFill>
            <a:schemeClr val="tx1"/>
          </a:solidFill>
          <a:latin typeface="+mn-lt"/>
          <a:ea typeface="+mn-ea"/>
          <a:cs typeface="+mn-cs"/>
        </a:defRPr>
      </a:lvl4pPr>
      <a:lvl5pPr marL="2194505" algn="l" defTabSz="548626" rtl="0" eaLnBrk="1" latinLnBrk="0" hangingPunct="1">
        <a:defRPr sz="2160" kern="1200">
          <a:solidFill>
            <a:schemeClr val="tx1"/>
          </a:solidFill>
          <a:latin typeface="+mn-lt"/>
          <a:ea typeface="+mn-ea"/>
          <a:cs typeface="+mn-cs"/>
        </a:defRPr>
      </a:lvl5pPr>
      <a:lvl6pPr marL="2743131" algn="l" defTabSz="548626" rtl="0" eaLnBrk="1" latinLnBrk="0" hangingPunct="1">
        <a:defRPr sz="2160" kern="1200">
          <a:solidFill>
            <a:schemeClr val="tx1"/>
          </a:solidFill>
          <a:latin typeface="+mn-lt"/>
          <a:ea typeface="+mn-ea"/>
          <a:cs typeface="+mn-cs"/>
        </a:defRPr>
      </a:lvl6pPr>
      <a:lvl7pPr marL="3291758" algn="l" defTabSz="548626" rtl="0" eaLnBrk="1" latinLnBrk="0" hangingPunct="1">
        <a:defRPr sz="2160" kern="1200">
          <a:solidFill>
            <a:schemeClr val="tx1"/>
          </a:solidFill>
          <a:latin typeface="+mn-lt"/>
          <a:ea typeface="+mn-ea"/>
          <a:cs typeface="+mn-cs"/>
        </a:defRPr>
      </a:lvl7pPr>
      <a:lvl8pPr marL="3840384" algn="l" defTabSz="548626" rtl="0" eaLnBrk="1" latinLnBrk="0" hangingPunct="1">
        <a:defRPr sz="2160" kern="1200">
          <a:solidFill>
            <a:schemeClr val="tx1"/>
          </a:solidFill>
          <a:latin typeface="+mn-lt"/>
          <a:ea typeface="+mn-ea"/>
          <a:cs typeface="+mn-cs"/>
        </a:defRPr>
      </a:lvl8pPr>
      <a:lvl9pPr marL="4389010" algn="l" defTabSz="548626"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00" y="828574"/>
            <a:ext cx="11208625" cy="523220"/>
          </a:xfrm>
          <a:prstGeom prst="rect">
            <a:avLst/>
          </a:prstGeom>
        </p:spPr>
        <p:txBody>
          <a:bodyPr vert="horz"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480000" y="1799999"/>
            <a:ext cx="11208625" cy="4608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80000" y="354876"/>
            <a:ext cx="1248000" cy="272363"/>
          </a:xfrm>
          <a:prstGeom prst="rect">
            <a:avLst/>
          </a:prstGeom>
        </p:spPr>
        <p:txBody>
          <a:bodyPr vert="horz" lIns="0" tIns="0" rIns="0" bIns="0" rtlCol="0" anchor="b" anchorCtr="0"/>
          <a:lstStyle>
            <a:lvl1pPr algn="l">
              <a:defRPr sz="1100">
                <a:solidFill>
                  <a:srgbClr val="1C1C1C"/>
                </a:solidFill>
                <a:latin typeface="Georgia"/>
                <a:cs typeface="Georgia"/>
              </a:defRPr>
            </a:lvl1pPr>
          </a:lstStyle>
          <a:p>
            <a:r>
              <a:rPr lang="en-US"/>
              <a:t>01.01.17</a:t>
            </a:r>
          </a:p>
        </p:txBody>
      </p:sp>
      <p:sp>
        <p:nvSpPr>
          <p:cNvPr id="5" name="Footer Placeholder 4"/>
          <p:cNvSpPr>
            <a:spLocks noGrp="1"/>
          </p:cNvSpPr>
          <p:nvPr>
            <p:ph type="ftr" sz="quarter" idx="3"/>
          </p:nvPr>
        </p:nvSpPr>
        <p:spPr>
          <a:xfrm>
            <a:off x="1824000" y="354876"/>
            <a:ext cx="7744800" cy="272363"/>
          </a:xfrm>
          <a:prstGeom prst="rect">
            <a:avLst/>
          </a:prstGeom>
        </p:spPr>
        <p:txBody>
          <a:bodyPr vert="horz" lIns="0" tIns="0" rIns="0" bIns="0" rtlCol="0" anchor="b" anchorCtr="0"/>
          <a:lstStyle>
            <a:lvl1pPr algn="l">
              <a:defRPr sz="1100">
                <a:solidFill>
                  <a:schemeClr val="tx1"/>
                </a:solidFill>
                <a:latin typeface="Georgia"/>
                <a:cs typeface="Georgia"/>
              </a:defRPr>
            </a:lvl1pPr>
          </a:lstStyle>
          <a:p>
            <a:r>
              <a:rPr lang="en-GB"/>
              <a:t>Progressing prevention: a whole government approach to creating health</a:t>
            </a:r>
            <a:endParaRPr lang="en-US"/>
          </a:p>
        </p:txBody>
      </p:sp>
      <p:sp>
        <p:nvSpPr>
          <p:cNvPr id="6" name="Slide Number Placeholder 5"/>
          <p:cNvSpPr>
            <a:spLocks noGrp="1"/>
          </p:cNvSpPr>
          <p:nvPr>
            <p:ph type="sldNum" sz="quarter" idx="4"/>
          </p:nvPr>
        </p:nvSpPr>
        <p:spPr>
          <a:xfrm>
            <a:off x="8737600" y="6489207"/>
            <a:ext cx="2951024" cy="232268"/>
          </a:xfrm>
          <a:prstGeom prst="rect">
            <a:avLst/>
          </a:prstGeom>
        </p:spPr>
        <p:txBody>
          <a:bodyPr vert="horz" lIns="0" tIns="0" rIns="0" bIns="0" rtlCol="0" anchor="ctr"/>
          <a:lstStyle>
            <a:lvl1pPr algn="r">
              <a:defRPr sz="1100">
                <a:solidFill>
                  <a:schemeClr val="tx1">
                    <a:tint val="75000"/>
                  </a:schemeClr>
                </a:solidFill>
                <a:latin typeface="Georgia"/>
                <a:cs typeface="Georgia"/>
              </a:defRPr>
            </a:lvl1pPr>
          </a:lstStyle>
          <a:p>
            <a:fld id="{4B096CFE-13EB-9C46-AD64-3E2A74317CB2}" type="slidenum">
              <a:rPr lang="en-US"/>
              <a:pPr/>
              <a:t>‹#›</a:t>
            </a:fld>
            <a:endParaRPr lang="en-US"/>
          </a:p>
        </p:txBody>
      </p:sp>
    </p:spTree>
    <p:extLst>
      <p:ext uri="{BB962C8B-B14F-4D97-AF65-F5344CB8AC3E}">
        <p14:creationId xmlns:p14="http://schemas.microsoft.com/office/powerpoint/2010/main" val="294877923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txStyles>
    <p:titleStyle>
      <a:lvl1pPr algn="l" defTabSz="457200" rtl="0" eaLnBrk="1" latinLnBrk="0" hangingPunct="1">
        <a:spcBef>
          <a:spcPct val="0"/>
        </a:spcBef>
        <a:buNone/>
        <a:defRPr sz="3400" b="0" i="0" kern="1200">
          <a:solidFill>
            <a:schemeClr val="tx1"/>
          </a:solidFill>
          <a:latin typeface="Georgia"/>
          <a:ea typeface="+mj-ea"/>
          <a:cs typeface="Georgia"/>
        </a:defRPr>
      </a:lvl1pPr>
    </p:titleStyle>
    <p:bodyStyle>
      <a:lvl1pPr marL="0" indent="0" algn="l" defTabSz="457200" rtl="0" eaLnBrk="1" latinLnBrk="0" hangingPunct="1">
        <a:spcBef>
          <a:spcPts val="1000"/>
        </a:spcBef>
        <a:spcAft>
          <a:spcPts val="0"/>
        </a:spcAft>
        <a:buFont typeface="Arial"/>
        <a:buNone/>
        <a:defRPr sz="2400" kern="1200">
          <a:solidFill>
            <a:schemeClr val="tx1"/>
          </a:solidFill>
          <a:latin typeface="+mn-lt"/>
          <a:ea typeface="+mn-ea"/>
          <a:cs typeface="+mn-cs"/>
        </a:defRPr>
      </a:lvl1pPr>
      <a:lvl2pPr marL="0" indent="0" algn="l" defTabSz="457200" rtl="0" eaLnBrk="1" latinLnBrk="0" hangingPunct="1">
        <a:spcBef>
          <a:spcPts val="1000"/>
        </a:spcBef>
        <a:spcAft>
          <a:spcPts val="0"/>
        </a:spcAft>
        <a:buFont typeface="Arial"/>
        <a:buNone/>
        <a:defRPr sz="2400" b="1" kern="1200">
          <a:solidFill>
            <a:srgbClr val="E30514"/>
          </a:solidFill>
          <a:latin typeface="+mn-lt"/>
          <a:ea typeface="+mn-ea"/>
          <a:cs typeface="+mn-cs"/>
        </a:defRPr>
      </a:lvl2pPr>
      <a:lvl3pPr marL="288000" indent="-288000" algn="l" defTabSz="457200" rtl="0" eaLnBrk="1" latinLnBrk="0" hangingPunct="1">
        <a:spcBef>
          <a:spcPts val="1000"/>
        </a:spcBef>
        <a:spcAft>
          <a:spcPts val="0"/>
        </a:spcAft>
        <a:buSzPct val="120000"/>
        <a:buFont typeface="Arial" panose="020B0604020202020204" pitchFamily="34" charset="0"/>
        <a:buChar char="•"/>
        <a:defRPr sz="2400" kern="1200">
          <a:solidFill>
            <a:schemeClr val="tx1"/>
          </a:solidFill>
          <a:latin typeface="+mn-lt"/>
          <a:ea typeface="+mn-ea"/>
          <a:cs typeface="+mn-cs"/>
        </a:defRPr>
      </a:lvl3pPr>
      <a:lvl4pPr marL="1152000" indent="-288000" algn="l" defTabSz="457200" rtl="0" eaLnBrk="1" latinLnBrk="0" hangingPunct="1">
        <a:spcBef>
          <a:spcPts val="0"/>
        </a:spcBef>
        <a:spcAft>
          <a:spcPts val="500"/>
        </a:spcAft>
        <a:buSzPct val="120000"/>
        <a:buFont typeface="Arial" panose="020B0604020202020204" pitchFamily="34" charset="0"/>
        <a:buChar char="•"/>
        <a:defRPr sz="2400" kern="1200">
          <a:solidFill>
            <a:schemeClr val="tx1"/>
          </a:solidFill>
          <a:latin typeface="+mn-lt"/>
          <a:ea typeface="+mn-ea"/>
          <a:cs typeface="+mn-cs"/>
        </a:defRPr>
      </a:lvl4pPr>
      <a:lvl5pPr marL="1944000" indent="-288000" algn="l" defTabSz="457200" rtl="0" eaLnBrk="1" latinLnBrk="0" hangingPunct="1">
        <a:spcBef>
          <a:spcPts val="0"/>
        </a:spcBef>
        <a:spcAft>
          <a:spcPts val="1000"/>
        </a:spcAft>
        <a:buFont typeface="Arial" panose="020B0604020202020204" pitchFamily="34" charset="0"/>
        <a:buChar char="−"/>
        <a:tabLst/>
        <a:defRPr sz="2400" kern="1200">
          <a:solidFill>
            <a:schemeClr val="tx1"/>
          </a:solidFill>
          <a:latin typeface="+mn-lt"/>
          <a:ea typeface="+mn-ea"/>
          <a:cs typeface="+mn-cs"/>
        </a:defRPr>
      </a:lvl5pPr>
      <a:lvl6pPr marL="288000" indent="-288000" algn="l" defTabSz="457200" rtl="0" eaLnBrk="1" latinLnBrk="0" hangingPunct="1">
        <a:spcBef>
          <a:spcPts val="500"/>
        </a:spcBef>
        <a:buFont typeface="Wingdings" charset="2"/>
        <a:buAutoNum type="arabicPlain"/>
        <a:defRPr sz="2400" kern="1200">
          <a:solidFill>
            <a:schemeClr val="tx1"/>
          </a:solidFill>
          <a:latin typeface="+mn-lt"/>
          <a:ea typeface="+mn-ea"/>
          <a:cs typeface="+mn-cs"/>
        </a:defRPr>
      </a:lvl6pPr>
      <a:lvl7pPr marL="0" indent="0" algn="l" defTabSz="457200" rtl="0" eaLnBrk="1" latinLnBrk="0" hangingPunct="1">
        <a:spcBef>
          <a:spcPts val="500"/>
        </a:spcBef>
        <a:buFont typeface="Arial"/>
        <a:buNone/>
        <a:defRPr sz="1800" kern="1200">
          <a:solidFill>
            <a:schemeClr val="tx1"/>
          </a:solidFill>
          <a:latin typeface="+mn-lt"/>
          <a:ea typeface="+mn-ea"/>
          <a:cs typeface="+mn-cs"/>
        </a:defRPr>
      </a:lvl7pPr>
      <a:lvl8pPr marL="0" indent="0" algn="l" defTabSz="457200" rtl="0" eaLnBrk="1" latinLnBrk="0" hangingPunct="1">
        <a:spcBef>
          <a:spcPts val="500"/>
        </a:spcBef>
        <a:buFont typeface="Arial"/>
        <a:buNone/>
        <a:defRPr sz="1800" b="1" kern="1200">
          <a:solidFill>
            <a:schemeClr val="tx1"/>
          </a:solidFill>
          <a:latin typeface="+mn-lt"/>
          <a:ea typeface="+mn-ea"/>
          <a:cs typeface="+mn-cs"/>
        </a:defRPr>
      </a:lvl8pPr>
      <a:lvl9pPr marL="288000" indent="-288000" algn="l" defTabSz="457200" rtl="0" eaLnBrk="1" latinLnBrk="0" hangingPunct="1">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mailto:Liz.Cairncross@health.org.uk" TargetMode="External"/><Relationship Id="rId2" Type="http://schemas.openxmlformats.org/officeDocument/2006/relationships/hyperlink" Target="mailto:Sharlene.mcgee@health.org.uk"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2.xml"/><Relationship Id="rId7" Type="http://schemas.openxmlformats.org/officeDocument/2006/relationships/image" Target="../media/image9.jpeg"/><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2.jpeg"/><Relationship Id="rId4" Type="http://schemas.openxmlformats.org/officeDocument/2006/relationships/diagramQuickStyle" Target="../diagrams/quickStyle2.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4001" y="1306296"/>
            <a:ext cx="8878161" cy="1149032"/>
          </a:xfrm>
        </p:spPr>
        <p:txBody>
          <a:bodyPr>
            <a:noAutofit/>
          </a:bodyPr>
          <a:lstStyle/>
          <a:p>
            <a:r>
              <a:rPr lang="en-GB" sz="2800"/>
              <a:t>Evaluating Economies for Healthier Lives</a:t>
            </a:r>
            <a:br>
              <a:rPr lang="en-GB" sz="2400"/>
            </a:br>
            <a:r>
              <a:rPr lang="en-GB" sz="2400" i="1">
                <a:solidFill>
                  <a:srgbClr val="FF0000"/>
                </a:solidFill>
              </a:rPr>
              <a:t>Understanding how joint action across health and economic development can address health inequalities </a:t>
            </a:r>
            <a:br>
              <a:rPr lang="en-GB" sz="2400" i="1">
                <a:solidFill>
                  <a:srgbClr val="FF0000"/>
                </a:solidFill>
              </a:rPr>
            </a:br>
            <a:br>
              <a:rPr lang="en-GB" sz="2400" i="1">
                <a:solidFill>
                  <a:srgbClr val="FF0000"/>
                </a:solidFill>
              </a:rPr>
            </a:br>
            <a:endParaRPr lang="en-US" sz="2400" i="1">
              <a:solidFill>
                <a:srgbClr val="FF0000"/>
              </a:solidFill>
            </a:endParaRPr>
          </a:p>
        </p:txBody>
      </p:sp>
      <p:sp>
        <p:nvSpPr>
          <p:cNvPr id="4" name="Text Placeholder 3">
            <a:extLst>
              <a:ext uri="{FF2B5EF4-FFF2-40B4-BE49-F238E27FC236}">
                <a16:creationId xmlns:a16="http://schemas.microsoft.com/office/drawing/2014/main" id="{91326E52-ED51-486A-8053-A9DD317923B6}"/>
              </a:ext>
            </a:extLst>
          </p:cNvPr>
          <p:cNvSpPr>
            <a:spLocks noGrp="1"/>
          </p:cNvSpPr>
          <p:nvPr>
            <p:ph type="body" sz="quarter" idx="11"/>
          </p:nvPr>
        </p:nvSpPr>
        <p:spPr/>
        <p:txBody>
          <a:bodyPr>
            <a:normAutofit/>
          </a:bodyPr>
          <a:lstStyle/>
          <a:p>
            <a:r>
              <a:rPr lang="en-GB" sz="1900"/>
              <a:t>June 2022</a:t>
            </a:r>
          </a:p>
        </p:txBody>
      </p:sp>
      <p:sp>
        <p:nvSpPr>
          <p:cNvPr id="7" name="Subtitle 6">
            <a:extLst>
              <a:ext uri="{FF2B5EF4-FFF2-40B4-BE49-F238E27FC236}">
                <a16:creationId xmlns:a16="http://schemas.microsoft.com/office/drawing/2014/main" id="{FDBD2F26-B588-4EE5-B3B2-368ADBA02DC3}"/>
              </a:ext>
            </a:extLst>
          </p:cNvPr>
          <p:cNvSpPr>
            <a:spLocks noGrp="1"/>
          </p:cNvSpPr>
          <p:nvPr>
            <p:ph type="subTitle" idx="1"/>
          </p:nvPr>
        </p:nvSpPr>
        <p:spPr/>
        <p:txBody>
          <a:bodyPr>
            <a:normAutofit fontScale="77500" lnSpcReduction="20000"/>
          </a:bodyPr>
          <a:lstStyle/>
          <a:p>
            <a:r>
              <a:rPr lang="en-GB"/>
              <a:t>Sharlene McGee</a:t>
            </a:r>
          </a:p>
          <a:p>
            <a:r>
              <a:rPr lang="en-GB"/>
              <a:t>Liz Cairncross</a:t>
            </a:r>
          </a:p>
        </p:txBody>
      </p:sp>
    </p:spTree>
    <p:extLst>
      <p:ext uri="{BB962C8B-B14F-4D97-AF65-F5344CB8AC3E}">
        <p14:creationId xmlns:p14="http://schemas.microsoft.com/office/powerpoint/2010/main" val="1417441982"/>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imeline&#10;&#10;Description automatically generated">
            <a:extLst>
              <a:ext uri="{FF2B5EF4-FFF2-40B4-BE49-F238E27FC236}">
                <a16:creationId xmlns:a16="http://schemas.microsoft.com/office/drawing/2014/main" id="{32FDBF98-29B9-DC07-8830-F49D46F83DE1}"/>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tretch>
            <a:fillRect/>
          </a:stretch>
        </p:blipFill>
        <p:spPr bwMode="auto">
          <a:xfrm>
            <a:off x="1629903" y="68263"/>
            <a:ext cx="8932193" cy="6721475"/>
          </a:xfrm>
          <a:prstGeom prst="rect">
            <a:avLst/>
          </a:prstGeom>
          <a:solidFill>
            <a:srgbClr val="FFFFFF"/>
          </a:solidFill>
        </p:spPr>
      </p:pic>
    </p:spTree>
    <p:extLst>
      <p:ext uri="{BB962C8B-B14F-4D97-AF65-F5344CB8AC3E}">
        <p14:creationId xmlns:p14="http://schemas.microsoft.com/office/powerpoint/2010/main" val="2235539424"/>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4CC3F-5F55-B492-41FD-C3C25DD40DC1}"/>
              </a:ext>
            </a:extLst>
          </p:cNvPr>
          <p:cNvSpPr>
            <a:spLocks noGrp="1"/>
          </p:cNvSpPr>
          <p:nvPr>
            <p:ph type="title"/>
          </p:nvPr>
        </p:nvSpPr>
        <p:spPr/>
        <p:txBody>
          <a:bodyPr/>
          <a:lstStyle/>
          <a:p>
            <a:r>
              <a:rPr lang="en-GB">
                <a:latin typeface="Calibri Light" panose="020F0302020204030204" pitchFamily="34" charset="0"/>
                <a:cs typeface="Calibri Light" panose="020F0302020204030204" pitchFamily="34" charset="0"/>
              </a:rPr>
              <a:t>Evaluation framework</a:t>
            </a:r>
          </a:p>
        </p:txBody>
      </p:sp>
      <p:sp>
        <p:nvSpPr>
          <p:cNvPr id="3" name="Content Placeholder 2">
            <a:extLst>
              <a:ext uri="{FF2B5EF4-FFF2-40B4-BE49-F238E27FC236}">
                <a16:creationId xmlns:a16="http://schemas.microsoft.com/office/drawing/2014/main" id="{1E5EF57A-9E7F-02C7-9382-C0DF8AFBC894}"/>
              </a:ext>
            </a:extLst>
          </p:cNvPr>
          <p:cNvSpPr>
            <a:spLocks noGrp="1"/>
          </p:cNvSpPr>
          <p:nvPr>
            <p:ph idx="1"/>
          </p:nvPr>
        </p:nvSpPr>
        <p:spPr/>
        <p:txBody>
          <a:bodyPr/>
          <a:lstStyle/>
          <a:p>
            <a:pPr marL="342900" indent="-342900">
              <a:buFont typeface="Arial" panose="020B0604020202020204" pitchFamily="34" charset="0"/>
              <a:buChar char="•"/>
            </a:pPr>
            <a:r>
              <a:rPr lang="en-US"/>
              <a:t>Year 1: Focus on establishing an understanding of the Foundations / situational analysis of each project context, to fully capture the starting point of each place and their stakeholder ecosystem. </a:t>
            </a:r>
          </a:p>
          <a:p>
            <a:pPr marL="342900" indent="-342900">
              <a:buFont typeface="Arial" panose="020B0604020202020204" pitchFamily="34" charset="0"/>
              <a:buChar char="•"/>
            </a:pPr>
            <a:r>
              <a:rPr lang="en-US"/>
              <a:t>Year 2: Focus on capturing the enablers and barriers, changes in circumstances, trends/levels of systemic change that emerge across projects and at </a:t>
            </a:r>
            <a:r>
              <a:rPr lang="en-US" err="1"/>
              <a:t>programme</a:t>
            </a:r>
            <a:r>
              <a:rPr lang="en-US"/>
              <a:t> level. </a:t>
            </a:r>
          </a:p>
          <a:p>
            <a:pPr marL="342900" indent="-342900">
              <a:buFont typeface="Arial" panose="020B0604020202020204" pitchFamily="34" charset="0"/>
              <a:buChar char="•"/>
            </a:pPr>
            <a:r>
              <a:rPr lang="en-US"/>
              <a:t>Year 3: Similar to Year 2, + collecting information around emerging instances of impact across projects and at </a:t>
            </a:r>
            <a:r>
              <a:rPr lang="en-US" err="1"/>
              <a:t>programme</a:t>
            </a:r>
            <a:r>
              <a:rPr lang="en-US"/>
              <a:t> level + key successes, barriers/challenges, trends &amp; differences, and recommendations for future </a:t>
            </a:r>
            <a:r>
              <a:rPr lang="en-US" err="1"/>
              <a:t>programmes</a:t>
            </a:r>
            <a:r>
              <a:rPr lang="en-US"/>
              <a:t> and projects. </a:t>
            </a:r>
            <a:endParaRPr lang="en-GB"/>
          </a:p>
        </p:txBody>
      </p:sp>
      <p:sp>
        <p:nvSpPr>
          <p:cNvPr id="4" name="Date Placeholder 3">
            <a:extLst>
              <a:ext uri="{FF2B5EF4-FFF2-40B4-BE49-F238E27FC236}">
                <a16:creationId xmlns:a16="http://schemas.microsoft.com/office/drawing/2014/main" id="{8F04D768-8AF8-6D0C-E4DC-C5A54D90C543}"/>
              </a:ext>
            </a:extLst>
          </p:cNvPr>
          <p:cNvSpPr>
            <a:spLocks noGrp="1"/>
          </p:cNvSpPr>
          <p:nvPr>
            <p:ph type="dt" sz="half" idx="10"/>
          </p:nvPr>
        </p:nvSpPr>
        <p:spPr/>
        <p:txBody>
          <a:bodyPr/>
          <a:lstStyle/>
          <a:p>
            <a:r>
              <a:rPr lang="en-US"/>
              <a:t>01.01.17</a:t>
            </a:r>
          </a:p>
        </p:txBody>
      </p:sp>
      <p:sp>
        <p:nvSpPr>
          <p:cNvPr id="5" name="Footer Placeholder 4">
            <a:extLst>
              <a:ext uri="{FF2B5EF4-FFF2-40B4-BE49-F238E27FC236}">
                <a16:creationId xmlns:a16="http://schemas.microsoft.com/office/drawing/2014/main" id="{D9AC7474-35DF-9D4F-8458-D87B2E20282D}"/>
              </a:ext>
            </a:extLst>
          </p:cNvPr>
          <p:cNvSpPr>
            <a:spLocks noGrp="1"/>
          </p:cNvSpPr>
          <p:nvPr>
            <p:ph type="ftr" sz="quarter" idx="11"/>
          </p:nvPr>
        </p:nvSpPr>
        <p:spPr/>
        <p:txBody>
          <a:bodyPr/>
          <a:lstStyle/>
          <a:p>
            <a:r>
              <a:rPr lang="en-US"/>
              <a:t>Title of Presentation</a:t>
            </a:r>
          </a:p>
        </p:txBody>
      </p:sp>
    </p:spTree>
    <p:extLst>
      <p:ext uri="{BB962C8B-B14F-4D97-AF65-F5344CB8AC3E}">
        <p14:creationId xmlns:p14="http://schemas.microsoft.com/office/powerpoint/2010/main" val="2257709882"/>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001" y="894348"/>
            <a:ext cx="8878161" cy="1477328"/>
          </a:xfrm>
        </p:spPr>
        <p:txBody>
          <a:bodyPr/>
          <a:lstStyle/>
          <a:p>
            <a:r>
              <a:rPr lang="en-GB"/>
              <a:t>Year 1: Early learnings and challenges </a:t>
            </a:r>
            <a:endParaRPr lang="en-US"/>
          </a:p>
        </p:txBody>
      </p:sp>
      <p:sp>
        <p:nvSpPr>
          <p:cNvPr id="3" name="Text Placeholder 2"/>
          <p:cNvSpPr>
            <a:spLocks noGrp="1"/>
          </p:cNvSpPr>
          <p:nvPr>
            <p:ph type="body" idx="1"/>
          </p:nvPr>
        </p:nvSpPr>
        <p:spPr/>
        <p:txBody>
          <a:bodyPr/>
          <a:lstStyle/>
          <a:p>
            <a:r>
              <a:rPr lang="en-GB">
                <a:cs typeface="Arial"/>
              </a:rPr>
              <a:t>1. </a:t>
            </a:r>
            <a:r>
              <a:rPr lang="en-GB">
                <a:ea typeface="+mn-lt"/>
                <a:cs typeface="+mn-lt"/>
              </a:rPr>
              <a:t>External economic and policy context</a:t>
            </a:r>
          </a:p>
          <a:p>
            <a:r>
              <a:rPr lang="en-GB">
                <a:cs typeface="Arial"/>
              </a:rPr>
              <a:t>2. Understanding impact/ how system change is achieved</a:t>
            </a:r>
            <a:endParaRPr lang="en-GB"/>
          </a:p>
          <a:p>
            <a:r>
              <a:rPr lang="en-GB">
                <a:cs typeface="Arial"/>
              </a:rPr>
              <a:t>3. Structural programme challenges </a:t>
            </a:r>
          </a:p>
          <a:p>
            <a:endParaRPr lang="en-GB">
              <a:cs typeface="Arial"/>
            </a:endParaRPr>
          </a:p>
          <a:p>
            <a:endParaRPr lang="en-GB">
              <a:cs typeface="Arial"/>
            </a:endParaRPr>
          </a:p>
        </p:txBody>
      </p:sp>
    </p:spTree>
    <p:extLst>
      <p:ext uri="{BB962C8B-B14F-4D97-AF65-F5344CB8AC3E}">
        <p14:creationId xmlns:p14="http://schemas.microsoft.com/office/powerpoint/2010/main" val="2712591177"/>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160" dirty="0">
                <a:hlinkClick r:id="rId2"/>
              </a:rPr>
              <a:t>e</a:t>
            </a:r>
            <a:r>
              <a:rPr lang="en-US" sz="2160" dirty="0">
                <a:hlinkClick r:id="rId2"/>
              </a:rPr>
              <a:t>conomiesforhealthierlives@health.org.uk</a:t>
            </a:r>
          </a:p>
          <a:p>
            <a:r>
              <a:rPr lang="en-US" sz="2160" dirty="0">
                <a:hlinkClick r:id="rId2"/>
              </a:rPr>
              <a:t>Sharlene.mcgee@health.org.uk</a:t>
            </a:r>
            <a:endParaRPr lang="en-US" sz="2160" dirty="0"/>
          </a:p>
          <a:p>
            <a:r>
              <a:rPr lang="en-US" sz="2160" dirty="0">
                <a:hlinkClick r:id="rId3"/>
              </a:rPr>
              <a:t>Liz.Cairncross@health.org.uk</a:t>
            </a:r>
            <a:endParaRPr lang="en-US" sz="2160" dirty="0"/>
          </a:p>
          <a:p>
            <a:endParaRPr lang="en-US" sz="2160" dirty="0"/>
          </a:p>
        </p:txBody>
      </p:sp>
    </p:spTree>
    <p:extLst>
      <p:ext uri="{BB962C8B-B14F-4D97-AF65-F5344CB8AC3E}">
        <p14:creationId xmlns:p14="http://schemas.microsoft.com/office/powerpoint/2010/main" val="3855159540"/>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Health Foundation is an independent charity committed to bringing about better health and health care for people</a:t>
            </a:r>
            <a:br>
              <a:rPr lang="en-US" dirty="0"/>
            </a:br>
            <a:r>
              <a:rPr lang="en-US" dirty="0"/>
              <a:t>in the UK.</a:t>
            </a:r>
          </a:p>
          <a:p>
            <a:r>
              <a:rPr lang="en-US" dirty="0"/>
              <a:t>We connect what works </a:t>
            </a:r>
            <a:br>
              <a:rPr lang="en-US" dirty="0"/>
            </a:br>
            <a:r>
              <a:rPr lang="en-US" dirty="0"/>
              <a:t>on the ground with</a:t>
            </a:r>
            <a:br>
              <a:rPr lang="en-US" dirty="0"/>
            </a:br>
            <a:r>
              <a:rPr lang="en-US" dirty="0"/>
              <a:t>effective policymaking </a:t>
            </a:r>
            <a:br>
              <a:rPr lang="en-US" dirty="0"/>
            </a:br>
            <a:r>
              <a:rPr lang="en-US" dirty="0"/>
              <a:t>and vice versa.</a:t>
            </a:r>
          </a:p>
        </p:txBody>
      </p:sp>
      <p:sp>
        <p:nvSpPr>
          <p:cNvPr id="3" name="Date Placeholder 2"/>
          <p:cNvSpPr>
            <a:spLocks noGrp="1"/>
          </p:cNvSpPr>
          <p:nvPr>
            <p:ph type="dt" sz="half" idx="10"/>
          </p:nvPr>
        </p:nvSpPr>
        <p:spPr/>
        <p:txBody>
          <a:bodyPr/>
          <a:lstStyle/>
          <a:p>
            <a:pPr defTabSz="457200"/>
            <a:endParaRPr lang="en-US" dirty="0"/>
          </a:p>
        </p:txBody>
      </p:sp>
      <p:sp>
        <p:nvSpPr>
          <p:cNvPr id="4" name="Footer Placeholder 3"/>
          <p:cNvSpPr>
            <a:spLocks noGrp="1"/>
          </p:cNvSpPr>
          <p:nvPr>
            <p:ph type="ftr" sz="quarter" idx="11"/>
          </p:nvPr>
        </p:nvSpPr>
        <p:spPr/>
        <p:txBody>
          <a:bodyPr/>
          <a:lstStyle/>
          <a:p>
            <a:pPr defTabSz="457200"/>
            <a:endParaRPr lang="en-US" dirty="0">
              <a:solidFill>
                <a:srgbClr val="1C1C1C"/>
              </a:solidFill>
            </a:endParaRPr>
          </a:p>
        </p:txBody>
      </p:sp>
    </p:spTree>
    <p:extLst>
      <p:ext uri="{BB962C8B-B14F-4D97-AF65-F5344CB8AC3E}">
        <p14:creationId xmlns:p14="http://schemas.microsoft.com/office/powerpoint/2010/main" val="208146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51CFDF4-3304-4E51-9387-F7ED6923238F}"/>
              </a:ext>
            </a:extLst>
          </p:cNvPr>
          <p:cNvSpPr>
            <a:spLocks noGrp="1"/>
          </p:cNvSpPr>
          <p:nvPr>
            <p:ph type="title"/>
          </p:nvPr>
        </p:nvSpPr>
        <p:spPr>
          <a:xfrm>
            <a:off x="423748" y="683551"/>
            <a:ext cx="11208625" cy="553997"/>
          </a:xfrm>
        </p:spPr>
        <p:txBody>
          <a:bodyPr>
            <a:normAutofit fontScale="90000"/>
          </a:bodyPr>
          <a:lstStyle/>
          <a:p>
            <a:r>
              <a:rPr lang="en-GB" sz="3600"/>
              <a:t>Economies for Healthier Lives</a:t>
            </a:r>
          </a:p>
        </p:txBody>
      </p:sp>
      <p:sp>
        <p:nvSpPr>
          <p:cNvPr id="12" name="Title 1">
            <a:extLst>
              <a:ext uri="{FF2B5EF4-FFF2-40B4-BE49-F238E27FC236}">
                <a16:creationId xmlns:a16="http://schemas.microsoft.com/office/drawing/2014/main" id="{D905A052-513C-41CB-B2D7-A40EAF70050D}"/>
              </a:ext>
            </a:extLst>
          </p:cNvPr>
          <p:cNvSpPr txBox="1">
            <a:spLocks/>
          </p:cNvSpPr>
          <p:nvPr/>
        </p:nvSpPr>
        <p:spPr>
          <a:xfrm>
            <a:off x="423748" y="1217789"/>
            <a:ext cx="11122025" cy="307777"/>
          </a:xfrm>
          <a:prstGeom prst="rect">
            <a:avLst/>
          </a:prstGeom>
        </p:spPr>
        <p:txBody>
          <a:bodyPr vert="horz" wrap="square" lIns="0" tIns="0" rIns="0" bIns="0" rtlCol="0" anchor="t" anchorCtr="0">
            <a:spAutoFit/>
          </a:bodyPr>
          <a:lstStyle>
            <a:lvl1pPr algn="l" defTabSz="548626" rtl="0" eaLnBrk="1" latinLnBrk="0" hangingPunct="1">
              <a:spcBef>
                <a:spcPct val="0"/>
              </a:spcBef>
              <a:buNone/>
              <a:defRPr sz="4080" b="0" i="0" kern="1200">
                <a:solidFill>
                  <a:schemeClr val="tx1"/>
                </a:solidFill>
                <a:latin typeface="Georgia"/>
                <a:ea typeface="+mj-ea"/>
                <a:cs typeface="Georgia"/>
              </a:defRPr>
            </a:lvl1pPr>
          </a:lstStyle>
          <a:p>
            <a:pPr defTabSz="548613">
              <a:defRPr/>
            </a:pPr>
            <a:r>
              <a:rPr lang="en-GB" sz="2000">
                <a:solidFill>
                  <a:srgbClr val="1C1C1C"/>
                </a:solidFill>
              </a:rPr>
              <a:t>A new funding programme to strengthen relationships between economic development and health</a:t>
            </a:r>
          </a:p>
        </p:txBody>
      </p:sp>
      <p:graphicFrame>
        <p:nvGraphicFramePr>
          <p:cNvPr id="14" name="Content Placeholder 9">
            <a:extLst>
              <a:ext uri="{FF2B5EF4-FFF2-40B4-BE49-F238E27FC236}">
                <a16:creationId xmlns:a16="http://schemas.microsoft.com/office/drawing/2014/main" id="{DFBA7200-7AF4-465E-AD9D-EEF7DF0D4DD7}"/>
              </a:ext>
            </a:extLst>
          </p:cNvPr>
          <p:cNvGraphicFramePr>
            <a:graphicFrameLocks noGrp="1"/>
          </p:cNvGraphicFramePr>
          <p:nvPr>
            <p:ph idx="1"/>
          </p:nvPr>
        </p:nvGraphicFramePr>
        <p:xfrm>
          <a:off x="-307998" y="1821751"/>
          <a:ext cx="4949825" cy="4056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8" name="Group 17">
            <a:extLst>
              <a:ext uri="{FF2B5EF4-FFF2-40B4-BE49-F238E27FC236}">
                <a16:creationId xmlns:a16="http://schemas.microsoft.com/office/drawing/2014/main" id="{03DF7A6B-CF75-444B-AB2A-B04150152258}"/>
              </a:ext>
            </a:extLst>
          </p:cNvPr>
          <p:cNvGrpSpPr/>
          <p:nvPr/>
        </p:nvGrpSpPr>
        <p:grpSpPr>
          <a:xfrm>
            <a:off x="4389888" y="1616949"/>
            <a:ext cx="2822219" cy="1637681"/>
            <a:chOff x="4845764" y="-3302"/>
            <a:chExt cx="2741502" cy="1730129"/>
          </a:xfrm>
        </p:grpSpPr>
        <p:sp>
          <p:nvSpPr>
            <p:cNvPr id="19" name="Rectangle: Rounded Corners 18">
              <a:extLst>
                <a:ext uri="{FF2B5EF4-FFF2-40B4-BE49-F238E27FC236}">
                  <a16:creationId xmlns:a16="http://schemas.microsoft.com/office/drawing/2014/main" id="{D45FE9EA-B6D4-40B8-842A-DA2DE0620342}"/>
                </a:ext>
              </a:extLst>
            </p:cNvPr>
            <p:cNvSpPr/>
            <p:nvPr/>
          </p:nvSpPr>
          <p:spPr>
            <a:xfrm>
              <a:off x="4916379" y="-3302"/>
              <a:ext cx="2670887" cy="173012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Rounded Corners 4">
              <a:extLst>
                <a:ext uri="{FF2B5EF4-FFF2-40B4-BE49-F238E27FC236}">
                  <a16:creationId xmlns:a16="http://schemas.microsoft.com/office/drawing/2014/main" id="{CB8A3805-5D8B-4FE1-AC92-5E5DC8BFAFEE}"/>
                </a:ext>
              </a:extLst>
            </p:cNvPr>
            <p:cNvSpPr txBox="1"/>
            <p:nvPr/>
          </p:nvSpPr>
          <p:spPr>
            <a:xfrm>
              <a:off x="4845764" y="236328"/>
              <a:ext cx="2670886" cy="12218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marL="114297" lvl="1" indent="-114297" defTabSz="533387">
                <a:lnSpc>
                  <a:spcPct val="90000"/>
                </a:lnSpc>
                <a:spcBef>
                  <a:spcPct val="0"/>
                </a:spcBef>
                <a:spcAft>
                  <a:spcPct val="15000"/>
                </a:spcAft>
                <a:buFontTx/>
                <a:buChar char="•"/>
                <a:defRPr/>
              </a:pPr>
              <a:r>
                <a:rPr lang="en-GB" sz="1400"/>
                <a:t>A £2.1m funding programme to support partnerships to promote health and reduce health inequalities through economic development strategies.</a:t>
              </a:r>
            </a:p>
            <a:p>
              <a:pPr marL="114297" lvl="1" indent="-114297" defTabSz="533387">
                <a:lnSpc>
                  <a:spcPct val="90000"/>
                </a:lnSpc>
                <a:spcBef>
                  <a:spcPct val="0"/>
                </a:spcBef>
                <a:spcAft>
                  <a:spcPct val="15000"/>
                </a:spcAft>
                <a:buFontTx/>
                <a:buChar char="•"/>
                <a:defRPr/>
              </a:pPr>
              <a:endParaRPr lang="en-GB" sz="1400">
                <a:solidFill>
                  <a:srgbClr val="1C1C1C">
                    <a:hueOff val="0"/>
                    <a:satOff val="0"/>
                    <a:lumOff val="0"/>
                    <a:alphaOff val="0"/>
                  </a:srgbClr>
                </a:solidFill>
                <a:latin typeface="Arial"/>
              </a:endParaRPr>
            </a:p>
          </p:txBody>
        </p:sp>
      </p:grpSp>
      <p:grpSp>
        <p:nvGrpSpPr>
          <p:cNvPr id="24" name="Group 23">
            <a:extLst>
              <a:ext uri="{FF2B5EF4-FFF2-40B4-BE49-F238E27FC236}">
                <a16:creationId xmlns:a16="http://schemas.microsoft.com/office/drawing/2014/main" id="{A7C32CC3-3155-4E01-B05D-690429348C1F}"/>
              </a:ext>
            </a:extLst>
          </p:cNvPr>
          <p:cNvGrpSpPr/>
          <p:nvPr/>
        </p:nvGrpSpPr>
        <p:grpSpPr>
          <a:xfrm>
            <a:off x="4478302" y="3432625"/>
            <a:ext cx="2749524" cy="1546841"/>
            <a:chOff x="20395" y="1038962"/>
            <a:chExt cx="2722215" cy="1767361"/>
          </a:xfrm>
        </p:grpSpPr>
        <p:sp>
          <p:nvSpPr>
            <p:cNvPr id="25" name="Rectangle: Rounded Corners 24">
              <a:extLst>
                <a:ext uri="{FF2B5EF4-FFF2-40B4-BE49-F238E27FC236}">
                  <a16:creationId xmlns:a16="http://schemas.microsoft.com/office/drawing/2014/main" id="{8A90018C-14D4-4205-AA80-4B5F66695F5F}"/>
                </a:ext>
              </a:extLst>
            </p:cNvPr>
            <p:cNvSpPr/>
            <p:nvPr/>
          </p:nvSpPr>
          <p:spPr>
            <a:xfrm>
              <a:off x="35959" y="1038962"/>
              <a:ext cx="2706651" cy="176736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ectangle: Rounded Corners 4">
              <a:extLst>
                <a:ext uri="{FF2B5EF4-FFF2-40B4-BE49-F238E27FC236}">
                  <a16:creationId xmlns:a16="http://schemas.microsoft.com/office/drawing/2014/main" id="{313BCDC5-F80D-48AB-A316-6E99DB651A4D}"/>
                </a:ext>
              </a:extLst>
            </p:cNvPr>
            <p:cNvSpPr txBox="1"/>
            <p:nvPr/>
          </p:nvSpPr>
          <p:spPr>
            <a:xfrm>
              <a:off x="20395" y="1234053"/>
              <a:ext cx="2676376" cy="14230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marL="114297" lvl="1" indent="-114297" defTabSz="533387">
                <a:lnSpc>
                  <a:spcPct val="90000"/>
                </a:lnSpc>
                <a:spcBef>
                  <a:spcPct val="0"/>
                </a:spcBef>
                <a:spcAft>
                  <a:spcPct val="15000"/>
                </a:spcAft>
                <a:buFontTx/>
                <a:buChar char="•"/>
                <a:defRPr/>
              </a:pPr>
              <a:r>
                <a:rPr lang="en-GB" sz="1400"/>
                <a:t>The Economies for Healthier Lives programme is supporting four partnerships across the UK with funding of between £300,000 and £500,000 for three years.</a:t>
              </a:r>
            </a:p>
            <a:p>
              <a:pPr marL="114297" lvl="1" indent="-114297" defTabSz="533387">
                <a:lnSpc>
                  <a:spcPct val="90000"/>
                </a:lnSpc>
                <a:spcBef>
                  <a:spcPct val="0"/>
                </a:spcBef>
                <a:spcAft>
                  <a:spcPct val="15000"/>
                </a:spcAft>
                <a:buFontTx/>
                <a:buChar char="•"/>
                <a:defRPr/>
              </a:pPr>
              <a:endParaRPr lang="en-GB" sz="1200">
                <a:solidFill>
                  <a:srgbClr val="1C1C1C">
                    <a:hueOff val="0"/>
                    <a:satOff val="0"/>
                    <a:lumOff val="0"/>
                    <a:alphaOff val="0"/>
                  </a:srgbClr>
                </a:solidFill>
                <a:latin typeface="Arial"/>
              </a:endParaRPr>
            </a:p>
          </p:txBody>
        </p:sp>
      </p:grpSp>
      <p:sp>
        <p:nvSpPr>
          <p:cNvPr id="27" name="Rectangle 26">
            <a:extLst>
              <a:ext uri="{FF2B5EF4-FFF2-40B4-BE49-F238E27FC236}">
                <a16:creationId xmlns:a16="http://schemas.microsoft.com/office/drawing/2014/main" id="{4F302BFD-9DF5-45DC-B69C-482715E7AD1A}"/>
              </a:ext>
            </a:extLst>
          </p:cNvPr>
          <p:cNvSpPr/>
          <p:nvPr/>
        </p:nvSpPr>
        <p:spPr>
          <a:xfrm>
            <a:off x="7972193" y="5797355"/>
            <a:ext cx="3750112" cy="927396"/>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914377">
              <a:defRPr/>
            </a:pPr>
            <a:r>
              <a:rPr lang="en-GB" sz="1467">
                <a:solidFill>
                  <a:srgbClr val="1C1C1C"/>
                </a:solidFill>
                <a:latin typeface="Arial"/>
                <a:cs typeface="Univers LT Std 65 Bold"/>
              </a:rPr>
              <a:t>EHL will find out how to best use economic development to improve people’s health</a:t>
            </a:r>
          </a:p>
        </p:txBody>
      </p:sp>
      <p:grpSp>
        <p:nvGrpSpPr>
          <p:cNvPr id="29" name="Group 28">
            <a:extLst>
              <a:ext uri="{FF2B5EF4-FFF2-40B4-BE49-F238E27FC236}">
                <a16:creationId xmlns:a16="http://schemas.microsoft.com/office/drawing/2014/main" id="{52A60F14-AEE0-46B6-883D-D72D5BBC1190}"/>
              </a:ext>
            </a:extLst>
          </p:cNvPr>
          <p:cNvGrpSpPr/>
          <p:nvPr/>
        </p:nvGrpSpPr>
        <p:grpSpPr>
          <a:xfrm>
            <a:off x="4462583" y="5150216"/>
            <a:ext cx="2749524" cy="1546841"/>
            <a:chOff x="20395" y="1038962"/>
            <a:chExt cx="2722215" cy="1767361"/>
          </a:xfrm>
        </p:grpSpPr>
        <p:sp>
          <p:nvSpPr>
            <p:cNvPr id="30" name="Rectangle: Rounded Corners 29">
              <a:extLst>
                <a:ext uri="{FF2B5EF4-FFF2-40B4-BE49-F238E27FC236}">
                  <a16:creationId xmlns:a16="http://schemas.microsoft.com/office/drawing/2014/main" id="{73AFF8A4-6C8E-4BFE-AC42-2AC39D4EECA7}"/>
                </a:ext>
              </a:extLst>
            </p:cNvPr>
            <p:cNvSpPr/>
            <p:nvPr/>
          </p:nvSpPr>
          <p:spPr>
            <a:xfrm>
              <a:off x="35959" y="1038962"/>
              <a:ext cx="2706651" cy="176736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Rectangle: Rounded Corners 4">
              <a:extLst>
                <a:ext uri="{FF2B5EF4-FFF2-40B4-BE49-F238E27FC236}">
                  <a16:creationId xmlns:a16="http://schemas.microsoft.com/office/drawing/2014/main" id="{590C98E3-77B4-452C-9401-D34D293FA8DD}"/>
                </a:ext>
              </a:extLst>
            </p:cNvPr>
            <p:cNvSpPr txBox="1"/>
            <p:nvPr/>
          </p:nvSpPr>
          <p:spPr>
            <a:xfrm>
              <a:off x="20395" y="1234054"/>
              <a:ext cx="2676377" cy="14230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marL="114297" lvl="1" indent="-114297" defTabSz="533387">
                <a:lnSpc>
                  <a:spcPct val="90000"/>
                </a:lnSpc>
                <a:spcBef>
                  <a:spcPct val="0"/>
                </a:spcBef>
                <a:spcAft>
                  <a:spcPct val="15000"/>
                </a:spcAft>
                <a:buFontTx/>
                <a:buChar char="•"/>
                <a:defRPr/>
              </a:pPr>
              <a:r>
                <a:rPr lang="en-GB" sz="1400"/>
                <a:t>Partnerships are led by a local authority or a statutory regional body and will bring together a range of organisations including an academic and collaboration partner.</a:t>
              </a:r>
            </a:p>
            <a:p>
              <a:pPr marL="114297" lvl="1" indent="-114297" defTabSz="533387">
                <a:lnSpc>
                  <a:spcPct val="90000"/>
                </a:lnSpc>
                <a:spcBef>
                  <a:spcPct val="0"/>
                </a:spcBef>
                <a:spcAft>
                  <a:spcPct val="15000"/>
                </a:spcAft>
                <a:buFontTx/>
                <a:buChar char="•"/>
                <a:defRPr/>
              </a:pPr>
              <a:endParaRPr lang="en-GB" sz="1200">
                <a:solidFill>
                  <a:srgbClr val="1C1C1C">
                    <a:hueOff val="0"/>
                    <a:satOff val="0"/>
                    <a:lumOff val="0"/>
                    <a:alphaOff val="0"/>
                  </a:srgbClr>
                </a:solidFill>
                <a:latin typeface="Arial"/>
              </a:endParaRPr>
            </a:p>
          </p:txBody>
        </p:sp>
      </p:grpSp>
      <p:pic>
        <p:nvPicPr>
          <p:cNvPr id="35" name="Picture 2" descr="Economies for healthier lives social card">
            <a:extLst>
              <a:ext uri="{FF2B5EF4-FFF2-40B4-BE49-F238E27FC236}">
                <a16:creationId xmlns:a16="http://schemas.microsoft.com/office/drawing/2014/main" id="{13B5D942-3B40-4373-9BE3-D3DEAB7384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1611" y="1616949"/>
            <a:ext cx="4051277" cy="4059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638642"/>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0E4AA-F164-4E44-82B5-C1ABBF44DE01}"/>
              </a:ext>
            </a:extLst>
          </p:cNvPr>
          <p:cNvSpPr>
            <a:spLocks noGrp="1"/>
          </p:cNvSpPr>
          <p:nvPr>
            <p:ph type="title"/>
          </p:nvPr>
        </p:nvSpPr>
        <p:spPr>
          <a:xfrm>
            <a:off x="375224" y="161825"/>
            <a:ext cx="11208625" cy="553998"/>
          </a:xfrm>
        </p:spPr>
        <p:txBody>
          <a:bodyPr/>
          <a:lstStyle/>
          <a:p>
            <a:r>
              <a:rPr lang="en-GB" sz="3600" dirty="0"/>
              <a:t>The projects</a:t>
            </a:r>
          </a:p>
        </p:txBody>
      </p:sp>
      <p:graphicFrame>
        <p:nvGraphicFramePr>
          <p:cNvPr id="6" name="Content Placeholder 5">
            <a:extLst>
              <a:ext uri="{FF2B5EF4-FFF2-40B4-BE49-F238E27FC236}">
                <a16:creationId xmlns:a16="http://schemas.microsoft.com/office/drawing/2014/main" id="{6D73189C-1621-4E5C-855D-762E0B9DF460}"/>
              </a:ext>
            </a:extLst>
          </p:cNvPr>
          <p:cNvGraphicFramePr>
            <a:graphicFrameLocks noGrp="1"/>
          </p:cNvGraphicFramePr>
          <p:nvPr>
            <p:ph idx="1"/>
          </p:nvPr>
        </p:nvGraphicFramePr>
        <p:xfrm>
          <a:off x="544512" y="2562225"/>
          <a:ext cx="11102975" cy="4608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omes for Students">
            <a:extLst>
              <a:ext uri="{FF2B5EF4-FFF2-40B4-BE49-F238E27FC236}">
                <a16:creationId xmlns:a16="http://schemas.microsoft.com/office/drawing/2014/main" id="{2F8B345D-01B4-4AAD-B860-2410B8DD36A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7337"/>
          <a:stretch/>
        </p:blipFill>
        <p:spPr bwMode="auto">
          <a:xfrm>
            <a:off x="566161" y="1534081"/>
            <a:ext cx="2536825" cy="1570580"/>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4" descr="Havant - Towns &amp;amp; Villages - Visit Hampshire">
            <a:extLst>
              <a:ext uri="{FF2B5EF4-FFF2-40B4-BE49-F238E27FC236}">
                <a16:creationId xmlns:a16="http://schemas.microsoft.com/office/drawing/2014/main" id="{88867740-FE3D-41BA-B13F-F0F9B0D255B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C1C1C"/>
              </a:solidFill>
              <a:effectLst/>
              <a:uLnTx/>
              <a:uFillTx/>
              <a:latin typeface="Arial"/>
              <a:ea typeface="+mn-ea"/>
              <a:cs typeface="+mn-cs"/>
            </a:endParaRPr>
          </a:p>
        </p:txBody>
      </p:sp>
      <p:pic>
        <p:nvPicPr>
          <p:cNvPr id="1030" name="Picture 6" descr="Liverpool in fight to save waterfront&amp;#39;s heritage status | Liverpool | The  Guardian">
            <a:extLst>
              <a:ext uri="{FF2B5EF4-FFF2-40B4-BE49-F238E27FC236}">
                <a16:creationId xmlns:a16="http://schemas.microsoft.com/office/drawing/2014/main" id="{20AB4719-F9D8-4F84-804C-E302E0977C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3909" y="1510830"/>
            <a:ext cx="2474899" cy="15938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78456535-6A61-437F-820A-69DFD997E466}"/>
              </a:ext>
            </a:extLst>
          </p:cNvPr>
          <p:cNvPicPr>
            <a:picLocks noChangeAspect="1"/>
          </p:cNvPicPr>
          <p:nvPr/>
        </p:nvPicPr>
        <p:blipFill rotWithShape="1">
          <a:blip r:embed="rId9"/>
          <a:srcRect r="6020"/>
          <a:stretch/>
        </p:blipFill>
        <p:spPr>
          <a:xfrm>
            <a:off x="3384986" y="1541657"/>
            <a:ext cx="2536825" cy="1563004"/>
          </a:xfrm>
          <a:prstGeom prst="rect">
            <a:avLst/>
          </a:prstGeom>
        </p:spPr>
      </p:pic>
      <p:pic>
        <p:nvPicPr>
          <p:cNvPr id="1034" name="Picture 10" descr="10 Best Things to Do in Leeds - What is Leeds Most Famous For? – Go Guides">
            <a:extLst>
              <a:ext uri="{FF2B5EF4-FFF2-40B4-BE49-F238E27FC236}">
                <a16:creationId xmlns:a16="http://schemas.microsoft.com/office/drawing/2014/main" id="{A3CE7750-5025-4FAC-B7DE-F2C9F140D38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70564" y="1520085"/>
            <a:ext cx="2471138" cy="15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526463"/>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001" y="956032"/>
            <a:ext cx="8878161" cy="1887568"/>
          </a:xfrm>
        </p:spPr>
        <p:txBody>
          <a:bodyPr/>
          <a:lstStyle/>
          <a:p>
            <a:r>
              <a:rPr lang="en-GB" sz="6133" dirty="0"/>
              <a:t>Our learning support model</a:t>
            </a:r>
          </a:p>
        </p:txBody>
      </p:sp>
    </p:spTree>
    <p:extLst>
      <p:ext uri="{BB962C8B-B14F-4D97-AF65-F5344CB8AC3E}">
        <p14:creationId xmlns:p14="http://schemas.microsoft.com/office/powerpoint/2010/main" val="3091299902"/>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889CB-0B76-564E-A15D-C8482487CD54}"/>
              </a:ext>
            </a:extLst>
          </p:cNvPr>
          <p:cNvSpPr>
            <a:spLocks noGrp="1"/>
          </p:cNvSpPr>
          <p:nvPr>
            <p:ph type="title"/>
          </p:nvPr>
        </p:nvSpPr>
        <p:spPr/>
        <p:txBody>
          <a:bodyPr/>
          <a:lstStyle/>
          <a:p>
            <a:r>
              <a:rPr lang="en-US"/>
              <a:t>Six critical challenges</a:t>
            </a:r>
          </a:p>
        </p:txBody>
      </p:sp>
      <p:sp>
        <p:nvSpPr>
          <p:cNvPr id="5" name="Slide Number Placeholder 4">
            <a:extLst>
              <a:ext uri="{FF2B5EF4-FFF2-40B4-BE49-F238E27FC236}">
                <a16:creationId xmlns:a16="http://schemas.microsoft.com/office/drawing/2014/main" id="{172D3E7E-B304-494B-960F-CF7CED5C3A4B}"/>
              </a:ext>
            </a:extLst>
          </p:cNvPr>
          <p:cNvSpPr>
            <a:spLocks noGrp="1"/>
          </p:cNvSpPr>
          <p:nvPr>
            <p:ph type="sldNum" sz="quarter" idx="12"/>
          </p:nvPr>
        </p:nvSpPr>
        <p:spPr/>
        <p:txBody>
          <a:bodyPr/>
          <a:lstStyle/>
          <a:p>
            <a:pPr marL="0" marR="0" lvl="0" indent="0" algn="l" defTabSz="914400" rtl="0" eaLnBrk="1" fontAlgn="auto" latinLnBrk="0" hangingPunct="1">
              <a:lnSpc>
                <a:spcPts val="4002"/>
              </a:lnSpc>
              <a:spcBef>
                <a:spcPts val="0"/>
              </a:spcBef>
              <a:spcAft>
                <a:spcPts val="0"/>
              </a:spcAft>
              <a:buClrTx/>
              <a:buSzTx/>
              <a:buFontTx/>
              <a:buNone/>
              <a:tabLst/>
              <a:defRPr/>
            </a:pPr>
            <a:fld id="{F0BBBF86-B52A-4F64-A529-D52BF5258141}" type="slidenum">
              <a:rPr kumimoji="0" lang="en-GB" sz="1200" b="0" i="0" u="none" strike="noStrike" kern="900" cap="none" spc="0" normalizeH="0" baseline="0" noProof="0" smtClean="0">
                <a:ln>
                  <a:noFill/>
                </a:ln>
                <a:solidFill>
                  <a:srgbClr val="000000"/>
                </a:solidFill>
                <a:effectLst/>
                <a:uLnTx/>
                <a:uFillTx/>
                <a:latin typeface="Gill Sans MT"/>
                <a:ea typeface="+mn-ea"/>
                <a:cs typeface="+mn-cs"/>
              </a:rPr>
              <a:pPr marL="0" marR="0" lvl="0" indent="0" algn="l" defTabSz="914400" rtl="0" eaLnBrk="1" fontAlgn="auto" latinLnBrk="0" hangingPunct="1">
                <a:lnSpc>
                  <a:spcPts val="4002"/>
                </a:lnSpc>
                <a:spcBef>
                  <a:spcPts val="0"/>
                </a:spcBef>
                <a:spcAft>
                  <a:spcPts val="0"/>
                </a:spcAft>
                <a:buClrTx/>
                <a:buSzTx/>
                <a:buFontTx/>
                <a:buNone/>
                <a:tabLst/>
                <a:defRPr/>
              </a:pPr>
              <a:t>6</a:t>
            </a:fld>
            <a:endParaRPr kumimoji="0" lang="en-GB" sz="1200" b="0" i="0" u="none" strike="noStrike" kern="900" cap="none" spc="0" normalizeH="0" baseline="0" noProof="0">
              <a:ln>
                <a:noFill/>
              </a:ln>
              <a:solidFill>
                <a:srgbClr val="000000"/>
              </a:solidFill>
              <a:effectLst/>
              <a:uLnTx/>
              <a:uFillTx/>
              <a:latin typeface="Gill Sans MT"/>
              <a:ea typeface="+mn-ea"/>
              <a:cs typeface="+mn-cs"/>
            </a:endParaRPr>
          </a:p>
        </p:txBody>
      </p:sp>
      <p:graphicFrame>
        <p:nvGraphicFramePr>
          <p:cNvPr id="6" name="Table 6">
            <a:extLst>
              <a:ext uri="{FF2B5EF4-FFF2-40B4-BE49-F238E27FC236}">
                <a16:creationId xmlns:a16="http://schemas.microsoft.com/office/drawing/2014/main" id="{D98E02D2-9006-4A4D-8D78-2E0A32300C1F}"/>
              </a:ext>
            </a:extLst>
          </p:cNvPr>
          <p:cNvGraphicFramePr>
            <a:graphicFrameLocks noGrp="1"/>
          </p:cNvGraphicFramePr>
          <p:nvPr/>
        </p:nvGraphicFramePr>
        <p:xfrm>
          <a:off x="375352" y="879887"/>
          <a:ext cx="11437236" cy="3931920"/>
        </p:xfrm>
        <a:graphic>
          <a:graphicData uri="http://schemas.openxmlformats.org/drawingml/2006/table">
            <a:tbl>
              <a:tblPr bandRow="1">
                <a:tableStyleId>{5C22544A-7EE6-4342-B048-85BDC9FD1C3A}</a:tableStyleId>
              </a:tblPr>
              <a:tblGrid>
                <a:gridCol w="3879656">
                  <a:extLst>
                    <a:ext uri="{9D8B030D-6E8A-4147-A177-3AD203B41FA5}">
                      <a16:colId xmlns:a16="http://schemas.microsoft.com/office/drawing/2014/main" val="1011415929"/>
                    </a:ext>
                  </a:extLst>
                </a:gridCol>
                <a:gridCol w="7557580">
                  <a:extLst>
                    <a:ext uri="{9D8B030D-6E8A-4147-A177-3AD203B41FA5}">
                      <a16:colId xmlns:a16="http://schemas.microsoft.com/office/drawing/2014/main" val="2243247244"/>
                    </a:ext>
                  </a:extLst>
                </a:gridCol>
              </a:tblGrid>
              <a:tr h="370840">
                <a:tc>
                  <a:txBody>
                    <a:bodyPr/>
                    <a:lstStyle/>
                    <a:p>
                      <a:r>
                        <a:rPr lang="en-US" b="1" dirty="0"/>
                        <a:t>Challenge</a:t>
                      </a:r>
                    </a:p>
                  </a:txBody>
                  <a:tcPr/>
                </a:tc>
                <a:tc>
                  <a:txBody>
                    <a:bodyPr/>
                    <a:lstStyle/>
                    <a:p>
                      <a:r>
                        <a:rPr lang="en-US" b="1" dirty="0"/>
                        <a:t>How might we...</a:t>
                      </a:r>
                      <a:endParaRPr lang="en-US" dirty="0"/>
                    </a:p>
                  </a:txBody>
                  <a:tcPr/>
                </a:tc>
                <a:extLst>
                  <a:ext uri="{0D108BD9-81ED-4DB2-BD59-A6C34878D82A}">
                    <a16:rowId xmlns:a16="http://schemas.microsoft.com/office/drawing/2014/main" val="12009486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Siloed approaches</a:t>
                      </a:r>
                      <a:endParaRPr lang="en-US" dirty="0"/>
                    </a:p>
                  </a:txBody>
                  <a:tcPr/>
                </a:tc>
                <a:tc>
                  <a:txBody>
                    <a:bodyPr/>
                    <a:lstStyle/>
                    <a:p>
                      <a:r>
                        <a:rPr lang="en-GB" sz="1800" dirty="0">
                          <a:ea typeface="+mn-lt"/>
                          <a:cs typeface="+mn-lt"/>
                        </a:rPr>
                        <a:t>support a more joined up culture that reflects the nested nature of the system?</a:t>
                      </a:r>
                      <a:endParaRPr lang="en-US" dirty="0"/>
                    </a:p>
                  </a:txBody>
                  <a:tcPr/>
                </a:tc>
                <a:extLst>
                  <a:ext uri="{0D108BD9-81ED-4DB2-BD59-A6C34878D82A}">
                    <a16:rowId xmlns:a16="http://schemas.microsoft.com/office/drawing/2014/main" val="1774163465"/>
                  </a:ext>
                </a:extLst>
              </a:tr>
              <a:tr h="370840">
                <a:tc>
                  <a:txBody>
                    <a:bodyPr/>
                    <a:lstStyle/>
                    <a:p>
                      <a:r>
                        <a:rPr lang="en-US" dirty="0"/>
                        <a:t>Short-termism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a typeface="+mn-lt"/>
                          <a:cs typeface="+mn-lt"/>
                        </a:rPr>
                        <a:t>encourage </a:t>
                      </a:r>
                      <a:r>
                        <a:rPr lang="en-US" sz="1800" dirty="0" err="1">
                          <a:ea typeface="+mn-lt"/>
                          <a:cs typeface="+mn-lt"/>
                        </a:rPr>
                        <a:t>organisations</a:t>
                      </a:r>
                      <a:r>
                        <a:rPr lang="en-US" sz="1800" dirty="0">
                          <a:ea typeface="+mn-lt"/>
                          <a:cs typeface="+mn-lt"/>
                        </a:rPr>
                        <a:t> and communities to think and act for the long term? </a:t>
                      </a:r>
                      <a:endParaRPr lang="en-GB" sz="1800" dirty="0">
                        <a:ea typeface="+mn-lt"/>
                        <a:cs typeface="+mn-lt"/>
                      </a:endParaRPr>
                    </a:p>
                  </a:txBody>
                  <a:tcPr/>
                </a:tc>
                <a:extLst>
                  <a:ext uri="{0D108BD9-81ED-4DB2-BD59-A6C34878D82A}">
                    <a16:rowId xmlns:a16="http://schemas.microsoft.com/office/drawing/2014/main" val="1158366008"/>
                  </a:ext>
                </a:extLst>
              </a:tr>
              <a:tr h="370840">
                <a:tc>
                  <a:txBody>
                    <a:bodyPr/>
                    <a:lstStyle/>
                    <a:p>
                      <a:r>
                        <a:rPr lang="en-US" dirty="0"/>
                        <a:t>Resistance to change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a typeface="+mn-lt"/>
                          <a:cs typeface="+mn-lt"/>
                        </a:rPr>
                        <a:t>support the partnerships to identify and overcome barriers to change?</a:t>
                      </a:r>
                      <a:endParaRPr lang="en-US" sz="1800" dirty="0"/>
                    </a:p>
                  </a:txBody>
                  <a:tcPr/>
                </a:tc>
                <a:extLst>
                  <a:ext uri="{0D108BD9-81ED-4DB2-BD59-A6C34878D82A}">
                    <a16:rowId xmlns:a16="http://schemas.microsoft.com/office/drawing/2014/main" val="3673674213"/>
                  </a:ext>
                </a:extLst>
              </a:tr>
              <a:tr h="370840">
                <a:tc>
                  <a:txBody>
                    <a:bodyPr/>
                    <a:lstStyle/>
                    <a:p>
                      <a:r>
                        <a:rPr lang="en-US" dirty="0"/>
                        <a:t>Headspace for learning and imagination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dk1"/>
                          </a:solidFill>
                          <a:effectLst/>
                          <a:latin typeface="+mn-lt"/>
                          <a:ea typeface="+mn-ea"/>
                          <a:cs typeface="+mn-cs"/>
                        </a:rPr>
                        <a:t>create a learning culture within and across the network of partnerships? </a:t>
                      </a:r>
                      <a:endParaRPr lang="en-GB" sz="1800" dirty="0"/>
                    </a:p>
                  </a:txBody>
                  <a:tcPr/>
                </a:tc>
                <a:extLst>
                  <a:ext uri="{0D108BD9-81ED-4DB2-BD59-A6C34878D82A}">
                    <a16:rowId xmlns:a16="http://schemas.microsoft.com/office/drawing/2014/main" val="3327285018"/>
                  </a:ext>
                </a:extLst>
              </a:tr>
              <a:tr h="370840">
                <a:tc>
                  <a:txBody>
                    <a:bodyPr/>
                    <a:lstStyle/>
                    <a:p>
                      <a:r>
                        <a:rPr lang="en-US" dirty="0"/>
                        <a:t>Austerity and crises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support the teams to develop plans that have a range of competing priorities and external factors?</a:t>
                      </a:r>
                    </a:p>
                  </a:txBody>
                  <a:tcPr/>
                </a:tc>
                <a:extLst>
                  <a:ext uri="{0D108BD9-81ED-4DB2-BD59-A6C34878D82A}">
                    <a16:rowId xmlns:a16="http://schemas.microsoft.com/office/drawing/2014/main" val="881809617"/>
                  </a:ext>
                </a:extLst>
              </a:tr>
              <a:tr h="370840">
                <a:tc>
                  <a:txBody>
                    <a:bodyPr/>
                    <a:lstStyle/>
                    <a:p>
                      <a:r>
                        <a:rPr lang="en-US" dirty="0"/>
                        <a:t>Measuring the wrong things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a typeface="+mn-lt"/>
                          <a:cs typeface="+mn-lt"/>
                        </a:rPr>
                        <a:t>support the partnerships to identify and measure the metrics that matter</a:t>
                      </a:r>
                      <a:endParaRPr lang="en-GB" sz="1800" dirty="0">
                        <a:ea typeface="+mn-lt"/>
                        <a:cs typeface="+mn-lt"/>
                      </a:endParaRPr>
                    </a:p>
                  </a:txBody>
                  <a:tcPr/>
                </a:tc>
                <a:extLst>
                  <a:ext uri="{0D108BD9-81ED-4DB2-BD59-A6C34878D82A}">
                    <a16:rowId xmlns:a16="http://schemas.microsoft.com/office/drawing/2014/main" val="3814090690"/>
                  </a:ext>
                </a:extLst>
              </a:tr>
            </a:tbl>
          </a:graphicData>
        </a:graphic>
      </p:graphicFrame>
    </p:spTree>
    <p:extLst>
      <p:ext uri="{BB962C8B-B14F-4D97-AF65-F5344CB8AC3E}">
        <p14:creationId xmlns:p14="http://schemas.microsoft.com/office/powerpoint/2010/main" val="4208725933"/>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B2075-DA8E-4921-8A8D-A2739EB9604D}"/>
              </a:ext>
            </a:extLst>
          </p:cNvPr>
          <p:cNvSpPr>
            <a:spLocks noGrp="1"/>
          </p:cNvSpPr>
          <p:nvPr>
            <p:ph type="title"/>
          </p:nvPr>
        </p:nvSpPr>
        <p:spPr/>
        <p:txBody>
          <a:bodyPr/>
          <a:lstStyle/>
          <a:p>
            <a:r>
              <a:rPr lang="en-GB" dirty="0"/>
              <a:t>RSA learning package</a:t>
            </a:r>
          </a:p>
        </p:txBody>
      </p:sp>
      <p:sp>
        <p:nvSpPr>
          <p:cNvPr id="3" name="Content Placeholder 2">
            <a:extLst>
              <a:ext uri="{FF2B5EF4-FFF2-40B4-BE49-F238E27FC236}">
                <a16:creationId xmlns:a16="http://schemas.microsoft.com/office/drawing/2014/main" id="{2AA309FE-91FA-44F8-A9A2-418E2AA64A5E}"/>
              </a:ext>
            </a:extLst>
          </p:cNvPr>
          <p:cNvSpPr>
            <a:spLocks noGrp="1"/>
          </p:cNvSpPr>
          <p:nvPr>
            <p:ph idx="1"/>
          </p:nvPr>
        </p:nvSpPr>
        <p:spPr/>
        <p:txBody>
          <a:bodyPr/>
          <a:lstStyle/>
          <a:p>
            <a:r>
              <a:rPr lang="en-GB" dirty="0"/>
              <a:t>Learning support provider: the RSA</a:t>
            </a:r>
          </a:p>
          <a:p>
            <a:endParaRPr lang="en-GB" dirty="0"/>
          </a:p>
        </p:txBody>
      </p:sp>
      <p:sp>
        <p:nvSpPr>
          <p:cNvPr id="4" name="Date Placeholder 3">
            <a:extLst>
              <a:ext uri="{FF2B5EF4-FFF2-40B4-BE49-F238E27FC236}">
                <a16:creationId xmlns:a16="http://schemas.microsoft.com/office/drawing/2014/main" id="{9A24AA7A-E96A-4430-9C4E-5F2B1B4B46A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0" b="0" i="0" u="none" strike="noStrike" kern="1200" cap="none" spc="0" normalizeH="0" baseline="0" noProof="0" dirty="0">
                <a:ln>
                  <a:noFill/>
                </a:ln>
                <a:solidFill>
                  <a:srgbClr val="1C1C1C"/>
                </a:solidFill>
                <a:effectLst/>
                <a:uLnTx/>
                <a:uFillTx/>
                <a:latin typeface="Georgia"/>
                <a:ea typeface="+mn-ea"/>
              </a:rPr>
              <a:t>May 2022</a:t>
            </a:r>
          </a:p>
        </p:txBody>
      </p:sp>
      <p:sp>
        <p:nvSpPr>
          <p:cNvPr id="5" name="Footer Placeholder 4">
            <a:extLst>
              <a:ext uri="{FF2B5EF4-FFF2-40B4-BE49-F238E27FC236}">
                <a16:creationId xmlns:a16="http://schemas.microsoft.com/office/drawing/2014/main" id="{1E0DFBD3-D24B-44CA-8EEB-9E57FF02367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0" b="0" i="0" u="none" strike="noStrike" kern="1200" cap="none" spc="0" normalizeH="0" baseline="0" noProof="0">
                <a:ln>
                  <a:noFill/>
                </a:ln>
                <a:solidFill>
                  <a:srgbClr val="1C1C1C"/>
                </a:solidFill>
                <a:effectLst/>
                <a:uLnTx/>
                <a:uFillTx/>
                <a:latin typeface="Georgia"/>
                <a:ea typeface="+mn-ea"/>
              </a:rPr>
              <a:t>Title of Presentation</a:t>
            </a:r>
          </a:p>
        </p:txBody>
      </p:sp>
      <p:pic>
        <p:nvPicPr>
          <p:cNvPr id="6" name="Picture 5">
            <a:extLst>
              <a:ext uri="{FF2B5EF4-FFF2-40B4-BE49-F238E27FC236}">
                <a16:creationId xmlns:a16="http://schemas.microsoft.com/office/drawing/2014/main" id="{79E9EF8B-4C56-AF48-8319-7DB40171CDA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7289016"/>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atin typeface="Calibri Light" panose="020F0302020204030204" pitchFamily="34" charset="0"/>
                <a:cs typeface="Calibri Light" panose="020F0302020204030204" pitchFamily="34" charset="0"/>
              </a:rPr>
              <a:t>Programme evaluation – key questions:</a:t>
            </a:r>
          </a:p>
        </p:txBody>
      </p:sp>
      <p:sp>
        <p:nvSpPr>
          <p:cNvPr id="3" name="Text Placeholder 2"/>
          <p:cNvSpPr>
            <a:spLocks noGrp="1"/>
          </p:cNvSpPr>
          <p:nvPr>
            <p:ph idx="1"/>
          </p:nvPr>
        </p:nvSpPr>
        <p:spPr/>
        <p:txBody>
          <a:bodyPr/>
          <a:lstStyle/>
          <a:p>
            <a:pPr marL="342900" indent="-342900">
              <a:buFont typeface="Arial" panose="020B0604020202020204" pitchFamily="34" charset="0"/>
              <a:buChar char="•"/>
            </a:pPr>
            <a:r>
              <a:rPr lang="en-US">
                <a:latin typeface="Calibri Light" panose="020F0302020204030204" pitchFamily="34" charset="0"/>
                <a:cs typeface="Calibri Light" panose="020F0302020204030204" pitchFamily="34" charset="0"/>
              </a:rPr>
              <a:t>What new insights are generated about how to build capacity and closer working between public health and economic development at a local and/or regional level?  </a:t>
            </a:r>
          </a:p>
          <a:p>
            <a:pPr marL="342900" indent="-342900">
              <a:buFont typeface="Arial" panose="020B0604020202020204" pitchFamily="34" charset="0"/>
              <a:buChar char="•"/>
            </a:pPr>
            <a:r>
              <a:rPr lang="en-US">
                <a:latin typeface="Calibri Light" panose="020F0302020204030204" pitchFamily="34" charset="0"/>
                <a:cs typeface="Calibri Light" panose="020F0302020204030204" pitchFamily="34" charset="0"/>
              </a:rPr>
              <a:t>What resources and conditions are supporting the projects to meet their objectives, and what is missing? </a:t>
            </a:r>
          </a:p>
          <a:p>
            <a:pPr marL="342900" indent="-342900">
              <a:buFont typeface="Arial" panose="020B0604020202020204" pitchFamily="34" charset="0"/>
              <a:buChar char="•"/>
            </a:pPr>
            <a:r>
              <a:rPr lang="en-US">
                <a:latin typeface="Calibri Light" panose="020F0302020204030204" pitchFamily="34" charset="0"/>
                <a:cs typeface="Calibri Light" panose="020F0302020204030204" pitchFamily="34" charset="0"/>
              </a:rPr>
              <a:t>How are wider stakeholders external to the </a:t>
            </a:r>
            <a:r>
              <a:rPr lang="en-US" err="1">
                <a:latin typeface="Calibri Light" panose="020F0302020204030204" pitchFamily="34" charset="0"/>
                <a:cs typeface="Calibri Light" panose="020F0302020204030204" pitchFamily="34" charset="0"/>
              </a:rPr>
              <a:t>programme</a:t>
            </a:r>
            <a:r>
              <a:rPr lang="en-US">
                <a:latin typeface="Calibri Light" panose="020F0302020204030204" pitchFamily="34" charset="0"/>
                <a:cs typeface="Calibri Light" panose="020F0302020204030204" pitchFamily="34" charset="0"/>
              </a:rPr>
              <a:t> engaging with the </a:t>
            </a:r>
            <a:r>
              <a:rPr lang="en-US" err="1">
                <a:latin typeface="Calibri Light" panose="020F0302020204030204" pitchFamily="34" charset="0"/>
                <a:cs typeface="Calibri Light" panose="020F0302020204030204" pitchFamily="34" charset="0"/>
              </a:rPr>
              <a:t>programme</a:t>
            </a:r>
            <a:r>
              <a:rPr lang="en-US">
                <a:latin typeface="Calibri Light" panose="020F0302020204030204" pitchFamily="34" charset="0"/>
                <a:cs typeface="Calibri Light" panose="020F0302020204030204" pitchFamily="34" charset="0"/>
              </a:rPr>
              <a:t> and how do they perceive the strengths and weaknesses of the </a:t>
            </a:r>
            <a:r>
              <a:rPr lang="en-US" err="1">
                <a:latin typeface="Calibri Light" panose="020F0302020204030204" pitchFamily="34" charset="0"/>
                <a:cs typeface="Calibri Light" panose="020F0302020204030204" pitchFamily="34" charset="0"/>
              </a:rPr>
              <a:t>programme</a:t>
            </a:r>
            <a:r>
              <a:rPr lang="en-US">
                <a:latin typeface="Calibri Light" panose="020F0302020204030204" pitchFamily="34" charset="0"/>
                <a:cs typeface="Calibri Light" panose="020F0302020204030204" pitchFamily="34" charset="0"/>
              </a:rPr>
              <a:t>? </a:t>
            </a:r>
          </a:p>
          <a:p>
            <a:pPr marL="342900" indent="-342900">
              <a:buFont typeface="Arial" panose="020B0604020202020204" pitchFamily="34" charset="0"/>
              <a:buChar char="•"/>
            </a:pPr>
            <a:r>
              <a:rPr lang="en-US">
                <a:latin typeface="Calibri Light" panose="020F0302020204030204" pitchFamily="34" charset="0"/>
                <a:cs typeface="Calibri Light" panose="020F0302020204030204" pitchFamily="34" charset="0"/>
              </a:rPr>
              <a:t>What are the lessons, including unintended consequences, of the </a:t>
            </a:r>
            <a:r>
              <a:rPr lang="en-US" err="1">
                <a:latin typeface="Calibri Light" panose="020F0302020204030204" pitchFamily="34" charset="0"/>
                <a:cs typeface="Calibri Light" panose="020F0302020204030204" pitchFamily="34" charset="0"/>
              </a:rPr>
              <a:t>programme</a:t>
            </a:r>
            <a:r>
              <a:rPr lang="en-US">
                <a:latin typeface="Calibri Light" panose="020F0302020204030204" pitchFamily="34" charset="0"/>
                <a:cs typeface="Calibri Light" panose="020F0302020204030204" pitchFamily="34" charset="0"/>
              </a:rPr>
              <a:t> for funders and wider stakeholders? </a:t>
            </a:r>
          </a:p>
          <a:p>
            <a:pPr marL="342900" indent="-342900">
              <a:buFont typeface="Arial" panose="020B0604020202020204" pitchFamily="34" charset="0"/>
              <a:buChar char="•"/>
            </a:pPr>
            <a:endParaRPr lang="en-GB">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62621874"/>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72EFA-2AD2-EB2B-6AD8-966C131C2C20}"/>
              </a:ext>
            </a:extLst>
          </p:cNvPr>
          <p:cNvSpPr>
            <a:spLocks noGrp="1"/>
          </p:cNvSpPr>
          <p:nvPr>
            <p:ph type="title"/>
          </p:nvPr>
        </p:nvSpPr>
        <p:spPr/>
        <p:txBody>
          <a:bodyPr/>
          <a:lstStyle/>
          <a:p>
            <a:r>
              <a:rPr lang="en-GB">
                <a:latin typeface="Calibri Light" panose="020F0302020204030204" pitchFamily="34" charset="0"/>
                <a:cs typeface="Calibri Light" panose="020F0302020204030204" pitchFamily="34" charset="0"/>
              </a:rPr>
              <a:t>Theory of change</a:t>
            </a:r>
          </a:p>
        </p:txBody>
      </p:sp>
      <p:pic>
        <p:nvPicPr>
          <p:cNvPr id="6" name="Content Placeholder 5">
            <a:extLst>
              <a:ext uri="{FF2B5EF4-FFF2-40B4-BE49-F238E27FC236}">
                <a16:creationId xmlns:a16="http://schemas.microsoft.com/office/drawing/2014/main" id="{E12F418A-F711-474A-D5EA-687E30A95710}"/>
              </a:ext>
            </a:extLst>
          </p:cNvPr>
          <p:cNvPicPr>
            <a:picLocks noGrp="1" noChangeAspect="1"/>
          </p:cNvPicPr>
          <p:nvPr>
            <p:ph idx="1"/>
          </p:nvPr>
        </p:nvPicPr>
        <p:blipFill>
          <a:blip r:embed="rId3"/>
          <a:stretch>
            <a:fillRect/>
          </a:stretch>
        </p:blipFill>
        <p:spPr>
          <a:xfrm>
            <a:off x="2899732" y="1527142"/>
            <a:ext cx="5282733" cy="4668871"/>
          </a:xfrm>
          <a:prstGeom prst="rect">
            <a:avLst/>
          </a:prstGeom>
        </p:spPr>
      </p:pic>
      <p:sp>
        <p:nvSpPr>
          <p:cNvPr id="4" name="Date Placeholder 3">
            <a:extLst>
              <a:ext uri="{FF2B5EF4-FFF2-40B4-BE49-F238E27FC236}">
                <a16:creationId xmlns:a16="http://schemas.microsoft.com/office/drawing/2014/main" id="{35D89AF0-40EC-AE64-A275-90F266D264E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A38EC9A-F61D-627C-17EE-42BA7E2D7C14}"/>
              </a:ext>
            </a:extLst>
          </p:cNvPr>
          <p:cNvSpPr>
            <a:spLocks noGrp="1"/>
          </p:cNvSpPr>
          <p:nvPr>
            <p:ph type="ftr" sz="quarter" idx="11"/>
          </p:nvPr>
        </p:nvSpPr>
        <p:spPr/>
        <p:txBody>
          <a:bodyPr/>
          <a:lstStyle/>
          <a:p>
            <a:r>
              <a:rPr lang="en-US"/>
              <a:t>Title of Presentation</a:t>
            </a:r>
          </a:p>
        </p:txBody>
      </p:sp>
      <p:sp>
        <p:nvSpPr>
          <p:cNvPr id="7" name="Text Placeholder 6">
            <a:extLst>
              <a:ext uri="{FF2B5EF4-FFF2-40B4-BE49-F238E27FC236}">
                <a16:creationId xmlns:a16="http://schemas.microsoft.com/office/drawing/2014/main" id="{075F0348-9E8B-999D-4660-F6789B61A38A}"/>
              </a:ext>
            </a:extLst>
          </p:cNvPr>
          <p:cNvSpPr>
            <a:spLocks noGrp="1"/>
          </p:cNvSpPr>
          <p:nvPr>
            <p:ph type="body" sz="quarter" idx="13"/>
          </p:nvPr>
        </p:nvSpPr>
        <p:spPr/>
        <p:txBody>
          <a:bodyPr/>
          <a:lstStyle/>
          <a:p>
            <a:r>
              <a:rPr lang="en-US" sz="1200"/>
              <a:t>Dart J (2018) Place-based Evaluation Framework - A guide for evaluation of place-based approaches in Australia, Dept of Soc Services, Australian Govt.</a:t>
            </a:r>
          </a:p>
          <a:p>
            <a:endParaRPr lang="en-GB"/>
          </a:p>
        </p:txBody>
      </p:sp>
    </p:spTree>
    <p:extLst>
      <p:ext uri="{BB962C8B-B14F-4D97-AF65-F5344CB8AC3E}">
        <p14:creationId xmlns:p14="http://schemas.microsoft.com/office/powerpoint/2010/main" val="2011014077"/>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werPoint Template">
  <a:themeElements>
    <a:clrScheme name="Custom 5">
      <a:dk1>
        <a:srgbClr val="1C1C1C"/>
      </a:dk1>
      <a:lt1>
        <a:srgbClr val="FFFFFF"/>
      </a:lt1>
      <a:dk2>
        <a:srgbClr val="DD0031"/>
      </a:dk2>
      <a:lt2>
        <a:srgbClr val="E2DFD8"/>
      </a:lt2>
      <a:accent1>
        <a:srgbClr val="999390"/>
      </a:accent1>
      <a:accent2>
        <a:srgbClr val="EE9B90"/>
      </a:accent2>
      <a:accent3>
        <a:srgbClr val="9D8CB1"/>
      </a:accent3>
      <a:accent4>
        <a:srgbClr val="8BC68F"/>
      </a:accent4>
      <a:accent5>
        <a:srgbClr val="FFE996"/>
      </a:accent5>
      <a:accent6>
        <a:srgbClr val="A6D7D3"/>
      </a:accent6>
      <a:hlink>
        <a:srgbClr val="DD0031"/>
      </a:hlink>
      <a:folHlink>
        <a:srgbClr val="E2DFD8"/>
      </a:folHlink>
    </a:clrScheme>
    <a:fontScheme name="The Health Foundatio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t"/>
      <a:lstStyle>
        <a:defPPr algn="l">
          <a:defRPr sz="3000">
            <a:solidFill>
              <a:schemeClr val="accent1"/>
            </a:solidFill>
            <a:latin typeface="Univers LT Std 65 Bold"/>
            <a:cs typeface="Univers LT Std 65 Bold"/>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rgbClr val="A6D7D3"/>
        </a:solidFill>
      </a:spPr>
      <a:bodyPr wrap="square" rtlCol="0">
        <a:noAutofit/>
      </a:bodyPr>
      <a:lstStyle>
        <a:defPPr>
          <a:defRPr sz="1400">
            <a:solidFill>
              <a:srgbClr val="FFFFFF"/>
            </a:solidFill>
            <a:latin typeface="+mj-lt"/>
          </a:defRPr>
        </a:defPPr>
      </a:lstStyle>
    </a:txDef>
  </a:objectDefaults>
  <a:extraClrSchemeLst/>
  <a:extLst>
    <a:ext uri="{05A4C25C-085E-4340-85A3-A5531E510DB2}">
      <thm15:themeFamily xmlns:thm15="http://schemas.microsoft.com/office/thememl/2012/main" name="16-9 Standard" id="{BACFD643-86A7-4597-83EF-179D54FA5F81}" vid="{E472FB13-B683-43E0-ACA5-AD0301462261}"/>
    </a:ext>
  </a:extLst>
</a:theme>
</file>

<file path=ppt/theme/theme3.xml><?xml version="1.0" encoding="utf-8"?>
<a:theme xmlns:a="http://schemas.openxmlformats.org/drawingml/2006/main" name="PowerPoint Template_square format">
  <a:themeElements>
    <a:clrScheme name="Custom 6">
      <a:dk1>
        <a:srgbClr val="1C1C1C"/>
      </a:dk1>
      <a:lt1>
        <a:srgbClr val="FFFFFF"/>
      </a:lt1>
      <a:dk2>
        <a:srgbClr val="DD0031"/>
      </a:dk2>
      <a:lt2>
        <a:srgbClr val="E2DFD8"/>
      </a:lt2>
      <a:accent1>
        <a:srgbClr val="999390"/>
      </a:accent1>
      <a:accent2>
        <a:srgbClr val="EE9B90"/>
      </a:accent2>
      <a:accent3>
        <a:srgbClr val="9D8CB1"/>
      </a:accent3>
      <a:accent4>
        <a:srgbClr val="8BC68F"/>
      </a:accent4>
      <a:accent5>
        <a:srgbClr val="FFE996"/>
      </a:accent5>
      <a:accent6>
        <a:srgbClr val="A6D7D3"/>
      </a:accent6>
      <a:hlink>
        <a:srgbClr val="DD0031"/>
      </a:hlink>
      <a:folHlink>
        <a:srgbClr val="E2DFD8"/>
      </a:folHlink>
    </a:clrScheme>
    <a:fontScheme name="The Health Foundatio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t"/>
      <a:lstStyle>
        <a:defPPr algn="l">
          <a:defRPr sz="3000">
            <a:solidFill>
              <a:schemeClr val="accent1"/>
            </a:solidFill>
            <a:latin typeface="Univers LT Std 65 Bold"/>
            <a:cs typeface="Univers LT Std 65 Bold"/>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rgbClr val="A6D7D3"/>
        </a:solidFill>
      </a:spPr>
      <a:bodyPr wrap="square" rtlCol="0">
        <a:noAutofit/>
      </a:bodyPr>
      <a:lstStyle>
        <a:defPPr>
          <a:defRPr sz="1400">
            <a:solidFill>
              <a:srgbClr val="FFFFFF"/>
            </a:solidFill>
            <a:latin typeface="+mj-lt"/>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1F9041567FCCC4180DCE04CD9F00D10" ma:contentTypeVersion="" ma:contentTypeDescription="Create a new document." ma:contentTypeScope="" ma:versionID="c731fbe53ccba2dc8c0869422141a42d">
  <xsd:schema xmlns:xsd="http://www.w3.org/2001/XMLSchema" xmlns:xs="http://www.w3.org/2001/XMLSchema" xmlns:p="http://schemas.microsoft.com/office/2006/metadata/properties" xmlns:ns2="977eb2e5-0617-4f9e-bdc1-dd9e5ac8cbc5" xmlns:ns3="5af6001b-623f-4610-9d9f-97359459d88d" targetNamespace="http://schemas.microsoft.com/office/2006/metadata/properties" ma:root="true" ma:fieldsID="b456ecd01a33f90d706393d492f80b3c" ns2:_="" ns3:_="">
    <xsd:import namespace="977eb2e5-0617-4f9e-bdc1-dd9e5ac8cbc5"/>
    <xsd:import namespace="5af6001b-623f-4610-9d9f-97359459d8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7eb2e5-0617-4f9e-bdc1-dd9e5ac8cb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f6001b-623f-4610-9d9f-97359459d88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D05EBF-FE5C-4BD7-B1B6-E81F8569498D}">
  <ds:schemaRefs>
    <ds:schemaRef ds:uri="http://schemas.microsoft.com/sharepoint/v3/contenttype/forms"/>
  </ds:schemaRefs>
</ds:datastoreItem>
</file>

<file path=customXml/itemProps2.xml><?xml version="1.0" encoding="utf-8"?>
<ds:datastoreItem xmlns:ds="http://schemas.openxmlformats.org/officeDocument/2006/customXml" ds:itemID="{BF427B9B-FAEE-4CE9-9BBF-F2A3936E8E27}">
  <ds:schemaRefs>
    <ds:schemaRef ds:uri="5af6001b-623f-4610-9d9f-97359459d88d"/>
    <ds:schemaRef ds:uri="977eb2e5-0617-4f9e-bdc1-dd9e5ac8cb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9FE2794-F6EF-4365-9E24-CB5AC952B3A6}">
  <ds:schemaRefs>
    <ds:schemaRef ds:uri="5af6001b-623f-4610-9d9f-97359459d88d"/>
    <ds:schemaRef ds:uri="977eb2e5-0617-4f9e-bdc1-dd9e5ac8cbc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1114</Words>
  <Application>Microsoft Office PowerPoint</Application>
  <PresentationFormat>Widescreen</PresentationFormat>
  <Paragraphs>90</Paragraphs>
  <Slides>13</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Arial</vt:lpstr>
      <vt:lpstr>Calibri</vt:lpstr>
      <vt:lpstr>Calibri Light</vt:lpstr>
      <vt:lpstr>Georgia</vt:lpstr>
      <vt:lpstr>Gill Sans MT</vt:lpstr>
      <vt:lpstr>Wingdings</vt:lpstr>
      <vt:lpstr>Office Theme</vt:lpstr>
      <vt:lpstr>PowerPoint Template</vt:lpstr>
      <vt:lpstr>PowerPoint Template_square format</vt:lpstr>
      <vt:lpstr>Evaluating Economies for Healthier Lives Understanding how joint action across health and economic development can address health inequalities   </vt:lpstr>
      <vt:lpstr>PowerPoint Presentation</vt:lpstr>
      <vt:lpstr>Economies for Healthier Lives</vt:lpstr>
      <vt:lpstr>The projects</vt:lpstr>
      <vt:lpstr>Our learning support model</vt:lpstr>
      <vt:lpstr>Six critical challenges</vt:lpstr>
      <vt:lpstr>RSA learning package</vt:lpstr>
      <vt:lpstr>Programme evaluation – key questions:</vt:lpstr>
      <vt:lpstr>Theory of change</vt:lpstr>
      <vt:lpstr>PowerPoint Presentation</vt:lpstr>
      <vt:lpstr>Evaluation framework</vt:lpstr>
      <vt:lpstr>Year 1: Early learnings and challenges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Economies for Healthier Lives Understanding how joint action across health and economic development can address health inequalities</dc:title>
  <dc:creator>Sharlene McGee</dc:creator>
  <cp:lastModifiedBy>Sharlene McGee</cp:lastModifiedBy>
  <cp:revision>2</cp:revision>
  <cp:lastPrinted>2022-06-28T16:18:28Z</cp:lastPrinted>
  <dcterms:created xsi:type="dcterms:W3CDTF">2022-06-27T13:38:47Z</dcterms:created>
  <dcterms:modified xsi:type="dcterms:W3CDTF">2022-07-05T09:31:10Z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0x01010001F9041567FCCC4180DCE04CD9F00D10</vt:lpwstr>
  </property>
</Properties>
</file>