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72" r:id="rId6"/>
    <p:sldId id="273" r:id="rId7"/>
    <p:sldId id="268" r:id="rId8"/>
    <p:sldId id="274" r:id="rId9"/>
    <p:sldId id="271" r:id="rId10"/>
    <p:sldId id="277" r:id="rId11"/>
    <p:sldId id="276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13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26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90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6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56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47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58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48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95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36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avidgauntlett.com/research-practice/what-is-practice-based-research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rosemaryjoiner@students.federation.edu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26D6-1B60-4FFC-AF6B-0FB14A837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4878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5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Volunteering and activism: resisting and advancing traditions at the same time</a:t>
            </a:r>
            <a:endParaRPr lang="en-AU" sz="5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46BE5-610C-425F-8EA4-7218BAA92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9352"/>
            <a:ext cx="9144000" cy="1655762"/>
          </a:xfrm>
        </p:spPr>
        <p:txBody>
          <a:bodyPr>
            <a:normAutofit/>
          </a:bodyPr>
          <a:lstStyle/>
          <a:p>
            <a:pPr algn="l" rtl="0"/>
            <a:r>
              <a:rPr lang="en-AU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Rosemary Joiner, Federation University, Australia</a:t>
            </a:r>
            <a:endParaRPr lang="en-US" b="1" dirty="0">
              <a:solidFill>
                <a:srgbClr val="1F1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AU" b="1" i="0" dirty="0">
                <a:solidFill>
                  <a:srgbClr val="32313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People, Place and Policy Annual Conference</a:t>
            </a:r>
          </a:p>
          <a:p>
            <a:pPr algn="l" rtl="0"/>
            <a:r>
              <a:rPr lang="en-US" b="1" i="1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July 2022</a:t>
            </a:r>
            <a:endParaRPr lang="en-US" b="0" i="0" dirty="0"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5936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Volunteering and activism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Recognising</a:t>
            </a:r>
            <a:r>
              <a:rPr lang="en-US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combined potential of volunteering and social activism to broaden and sustain people’s participation in human development and social change</a:t>
            </a:r>
          </a:p>
          <a:p>
            <a:r>
              <a:rPr lang="en-US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“With a shared understanding of the common and interdependent characteristics of volunteering and social activism, the vast potential of volunteerism can be released for the advancement of human development.” (</a:t>
            </a:r>
            <a:r>
              <a:rPr lang="en-US" dirty="0">
                <a:solidFill>
                  <a:srgbClr val="21252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Cronin, K. &amp; Perold, H., 2008)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3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References</a:t>
            </a:r>
            <a:endParaRPr lang="en-AU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Gauntlett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D, </a:t>
            </a:r>
            <a:r>
              <a:rPr lang="en-AU" sz="1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practice-based research?, </a:t>
            </a:r>
            <a:r>
              <a:rPr lang="en-AU" sz="13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https://davidgauntlett.com/research-practice/what-is-practice-based-research/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2021</a:t>
            </a:r>
            <a:endParaRPr lang="en-A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Barnett,T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Meyrick, J &amp; </a:t>
            </a:r>
            <a:r>
              <a:rPr lang="en-US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Phiddian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R, </a:t>
            </a:r>
            <a:r>
              <a:rPr lang="en-US" sz="1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Matters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Monash University Publishing,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2018 </a:t>
            </a:r>
            <a:endParaRPr lang="en-A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Gubrium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Gubrium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Gubrium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Gubrium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AU" sz="1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Narrative complexity in the time of COVID-19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Perspectives; The Art of Medicine, Volume 397, Issue 10291, June 12, 2021</a:t>
            </a:r>
            <a:endParaRPr lang="en-A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Haski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-Leventhal, D, </a:t>
            </a: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Hustinx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 &amp; Handy, F, </a:t>
            </a:r>
            <a:r>
              <a:rPr lang="en-AU" sz="1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Money Cannot Buy: The Distinctive and Multidimensional Impact of Volunteers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Journal of Community Practice, Volume 19,  Issue 2, May 2011</a:t>
            </a:r>
            <a:endParaRPr lang="en-A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Ronel, N, </a:t>
            </a:r>
            <a:r>
              <a:rPr lang="en-AU" sz="1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Haski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-Leventhal, D, Ben-David, M, York, A</a:t>
            </a:r>
            <a:r>
              <a:rPr lang="en-AU" sz="13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Perceived Altruism: A Neglected Factor in Initial Intervention</a:t>
            </a:r>
            <a:r>
              <a:rPr lang="en-A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International Journal of Offender Therapy and Comparative Criminology, Vol 53, Issue 2, April 2009</a:t>
            </a:r>
            <a:endParaRPr lang="en-AU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4623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500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Rosemary Joiner</a:t>
            </a:r>
          </a:p>
          <a:p>
            <a:pPr marL="0" indent="0" algn="l">
              <a:buNone/>
            </a:pPr>
            <a:r>
              <a:rPr lang="en-US" sz="25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School of Arts</a:t>
            </a:r>
            <a:endParaRPr lang="en-US" sz="25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2500" b="1" i="0" dirty="0">
                <a:solidFill>
                  <a:srgbClr val="201F1E"/>
                </a:solidFill>
                <a:effectLst/>
                <a:latin typeface="Arial" panose="020B0604020202020204" pitchFamily="34" charset="0"/>
              </a:rPr>
              <a:t>Federation University Australia</a:t>
            </a:r>
            <a:endParaRPr lang="en-US" sz="25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2500" b="0" i="0" dirty="0">
                <a:solidFill>
                  <a:srgbClr val="201F1E"/>
                </a:solidFill>
                <a:effectLst/>
                <a:latin typeface="Arial" panose="020B0604020202020204" pitchFamily="34" charset="0"/>
                <a:hlinkClick r:id="rId2"/>
              </a:rPr>
              <a:t>rosemaryjoiner@students.federation.edu.au</a:t>
            </a:r>
            <a:endParaRPr lang="en-US" sz="2500" b="0" i="0" dirty="0">
              <a:solidFill>
                <a:srgbClr val="201F1E"/>
              </a:solidFill>
              <a:effectLst/>
              <a:latin typeface="Calibri" panose="020F050202020403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497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 of Country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8A02E5-C506-4B9B-91D8-2A18327356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93"/>
          <a:stretch/>
        </p:blipFill>
        <p:spPr>
          <a:xfrm>
            <a:off x="4639112" y="1473540"/>
            <a:ext cx="5570297" cy="46428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B9F9E8-2E4B-40A1-B2D5-37E57D6735E6}"/>
              </a:ext>
            </a:extLst>
          </p:cNvPr>
          <p:cNvSpPr txBox="1"/>
          <p:nvPr/>
        </p:nvSpPr>
        <p:spPr>
          <a:xfrm>
            <a:off x="1056314" y="6311900"/>
            <a:ext cx="1101227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500" dirty="0"/>
              <a:t>Credit: The Koori mural at Federation University Gippsland campus, designed by Marlene Drysdale and Lynne </a:t>
            </a:r>
            <a:r>
              <a:rPr lang="en-US" sz="1500" dirty="0" err="1"/>
              <a:t>Holten</a:t>
            </a:r>
            <a:r>
              <a:rPr lang="en-US" sz="1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34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Introduction: Who am I?</a:t>
            </a:r>
          </a:p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72438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Practice-based creative research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Practice based creative research is a research methodology in the arts which is exploratory and embedded in creative practice (</a:t>
            </a:r>
            <a:r>
              <a:rPr lang="en-AU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Gauntlett</a:t>
            </a:r>
            <a:r>
              <a:rPr lang="en-AU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2021) </a:t>
            </a:r>
          </a:p>
          <a:p>
            <a:pPr lvl="1"/>
            <a:r>
              <a:rPr lang="en-US" dirty="0"/>
              <a:t>Research project in two parts: </a:t>
            </a:r>
            <a:r>
              <a:rPr lang="en-AU" dirty="0"/>
              <a:t>Creative work (artefact) &amp; critical thesis (exegesis) </a:t>
            </a:r>
          </a:p>
          <a:p>
            <a:pPr marL="685800" lvl="2">
              <a:spcBef>
                <a:spcPts val="1000"/>
              </a:spcBef>
            </a:pPr>
            <a:r>
              <a:rPr lang="en-AU" sz="2400" dirty="0"/>
              <a:t>Using an artistic practice to learn about something else</a:t>
            </a:r>
          </a:p>
        </p:txBody>
      </p:sp>
    </p:spTree>
    <p:extLst>
      <p:ext uri="{BB962C8B-B14F-4D97-AF65-F5344CB8AC3E}">
        <p14:creationId xmlns:p14="http://schemas.microsoft.com/office/powerpoint/2010/main" val="365002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research study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using the practice of writing a young adult novel as part of my research into the impact of volunteering</a:t>
            </a:r>
          </a:p>
          <a:p>
            <a:r>
              <a:rPr lang="en-AU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196960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Volunteerism: the context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measure the impact of volunteering?</a:t>
            </a:r>
          </a:p>
          <a:p>
            <a:r>
              <a:rPr lang="en-US" dirty="0"/>
              <a:t>Definitions:</a:t>
            </a:r>
          </a:p>
          <a:p>
            <a:pPr lvl="1"/>
            <a:r>
              <a:rPr lang="en-A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Volunteering has been defined as </a:t>
            </a:r>
            <a:r>
              <a:rPr lang="en-US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“time willingly given for the common good and without financial gain.” </a:t>
            </a:r>
          </a:p>
          <a:p>
            <a:pPr lvl="1"/>
            <a:r>
              <a:rPr lang="en-US" dirty="0">
                <a:solidFill>
                  <a:srgbClr val="0D0D0D"/>
                </a:solidFill>
                <a:cs typeface="Arial" panose="020B0604020202020204" pitchFamily="34" charset="0"/>
              </a:rPr>
              <a:t>Volunteering and activism</a:t>
            </a:r>
            <a:endParaRPr lang="en-A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8076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it’s always been done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How we’ve researched the impact of volunteering in the past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2182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meaningful questions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challenges involved with incongruous questions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Research which uses incomprehensible and meaningless questions risks producing incomprehensible and meaningless answers (Tully, 2018)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9239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15CB-3C26-47EA-96F5-248366F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writerly experiment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11DB5-EA9C-4B17-A5B6-32F61456A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Seeking answers through narrative storytelling</a:t>
            </a:r>
          </a:p>
          <a:p>
            <a:pPr lvl="1"/>
            <a:r>
              <a:rPr lang="en-AU" dirty="0">
                <a:solidFill>
                  <a:srgbClr val="000000"/>
                </a:solidFill>
              </a:rPr>
              <a:t>volunteers contributing during the pandemic (</a:t>
            </a:r>
            <a:r>
              <a:rPr lang="en-AU" dirty="0" err="1">
                <a:solidFill>
                  <a:srgbClr val="000000"/>
                </a:solidFill>
              </a:rPr>
              <a:t>Gubrium</a:t>
            </a:r>
            <a:r>
              <a:rPr lang="en-AU" dirty="0">
                <a:solidFill>
                  <a:srgbClr val="000000"/>
                </a:solidFill>
              </a:rPr>
              <a:t> and </a:t>
            </a:r>
            <a:r>
              <a:rPr lang="en-AU" dirty="0" err="1">
                <a:solidFill>
                  <a:srgbClr val="000000"/>
                </a:solidFill>
              </a:rPr>
              <a:t>Gubrium</a:t>
            </a:r>
            <a:r>
              <a:rPr lang="en-AU" dirty="0">
                <a:solidFill>
                  <a:srgbClr val="000000"/>
                </a:solidFill>
              </a:rPr>
              <a:t>, 2021)</a:t>
            </a:r>
          </a:p>
          <a:p>
            <a:pPr lvl="1"/>
            <a:r>
              <a:rPr lang="en-AU" dirty="0">
                <a:solidFill>
                  <a:srgbClr val="000000"/>
                </a:solidFill>
              </a:rPr>
              <a:t>acts of benevolence can lead to increased generosity and selflessness in people who volunteer. (</a:t>
            </a:r>
            <a:r>
              <a:rPr lang="en-AU" dirty="0" err="1">
                <a:solidFill>
                  <a:srgbClr val="000000"/>
                </a:solidFill>
              </a:rPr>
              <a:t>Haski</a:t>
            </a:r>
            <a:r>
              <a:rPr lang="en-AU" dirty="0">
                <a:solidFill>
                  <a:srgbClr val="000000"/>
                </a:solidFill>
              </a:rPr>
              <a:t>-Leventhal et al., 2011)</a:t>
            </a:r>
          </a:p>
          <a:p>
            <a:pPr lvl="1"/>
            <a:r>
              <a:rPr lang="en-AU" dirty="0">
                <a:solidFill>
                  <a:srgbClr val="000000"/>
                </a:solidFill>
              </a:rPr>
              <a:t>the transformative impact of volunteer work. (Ronel et al., 2009) 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487437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</Template>
  <TotalTime>192</TotalTime>
  <Words>510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Univers</vt:lpstr>
      <vt:lpstr>GradientVTI</vt:lpstr>
      <vt:lpstr>Volunteering and activism: resisting and advancing traditions at the same time</vt:lpstr>
      <vt:lpstr>Acknowledgement of Country</vt:lpstr>
      <vt:lpstr>Introduction</vt:lpstr>
      <vt:lpstr>Practice-based creative research</vt:lpstr>
      <vt:lpstr>My research study</vt:lpstr>
      <vt:lpstr>Volunteerism: the context</vt:lpstr>
      <vt:lpstr>How it’s always been done</vt:lpstr>
      <vt:lpstr>Asking meaningful questions</vt:lpstr>
      <vt:lpstr>The writerly experiment</vt:lpstr>
      <vt:lpstr>Volunteering and activism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Practices: the research story</dc:title>
  <dc:creator>Rosemary Joiner</dc:creator>
  <cp:lastModifiedBy>Rosemary Joiner (DJPR)</cp:lastModifiedBy>
  <cp:revision>2</cp:revision>
  <dcterms:created xsi:type="dcterms:W3CDTF">2022-03-05T04:55:42Z</dcterms:created>
  <dcterms:modified xsi:type="dcterms:W3CDTF">2022-07-04T00:44:45Z</dcterms:modified>
</cp:coreProperties>
</file>