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4" r:id="rId3"/>
    <p:sldId id="275" r:id="rId4"/>
    <p:sldId id="315" r:id="rId5"/>
    <p:sldId id="272" r:id="rId6"/>
    <p:sldId id="311" r:id="rId7"/>
    <p:sldId id="327" r:id="rId8"/>
    <p:sldId id="307" r:id="rId9"/>
    <p:sldId id="276" r:id="rId10"/>
    <p:sldId id="317" r:id="rId11"/>
    <p:sldId id="328" r:id="rId12"/>
    <p:sldId id="313" r:id="rId13"/>
    <p:sldId id="302"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63" autoAdjust="0"/>
  </p:normalViewPr>
  <p:slideViewPr>
    <p:cSldViewPr snapToGrid="0">
      <p:cViewPr varScale="1">
        <p:scale>
          <a:sx n="46" d="100"/>
          <a:sy n="46" d="100"/>
        </p:scale>
        <p:origin x="13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g"/><Relationship Id="rId1" Type="http://schemas.openxmlformats.org/officeDocument/2006/relationships/image" Target="../media/image27.jpeg"/><Relationship Id="rId5" Type="http://schemas.openxmlformats.org/officeDocument/2006/relationships/image" Target="../media/image29.jpeg"/><Relationship Id="rId4"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g"/><Relationship Id="rId1" Type="http://schemas.openxmlformats.org/officeDocument/2006/relationships/image" Target="../media/image27.jpeg"/><Relationship Id="rId5" Type="http://schemas.openxmlformats.org/officeDocument/2006/relationships/image" Target="../media/image29.jpe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A262C1-14E0-444D-90D0-B09D26B86CBA}" type="doc">
      <dgm:prSet loTypeId="urn:microsoft.com/office/officeart/2005/8/layout/process1" loCatId="process" qsTypeId="urn:microsoft.com/office/officeart/2005/8/quickstyle/simple1" qsCatId="simple" csTypeId="urn:microsoft.com/office/officeart/2005/8/colors/accent3_2" csCatId="accent3" phldr="1"/>
      <dgm:spPr/>
    </dgm:pt>
    <dgm:pt modelId="{97C2FA8D-18F5-4D7C-98A9-DC9355815BBB}">
      <dgm:prSet phldrT="[Text]"/>
      <dgm:spPr/>
      <dgm:t>
        <a:bodyPr/>
        <a:lstStyle/>
        <a:p>
          <a:r>
            <a:rPr lang="en-US" dirty="0"/>
            <a:t>The Government </a:t>
          </a:r>
          <a:endParaRPr lang="en-GB" dirty="0"/>
        </a:p>
      </dgm:t>
    </dgm:pt>
    <dgm:pt modelId="{2EA58C64-63A8-41A7-AADC-C478BCCF2FAB}" type="parTrans" cxnId="{075D11D9-41C8-4496-890A-A43DCAF8DEDD}">
      <dgm:prSet/>
      <dgm:spPr/>
      <dgm:t>
        <a:bodyPr/>
        <a:lstStyle/>
        <a:p>
          <a:endParaRPr lang="en-GB"/>
        </a:p>
      </dgm:t>
    </dgm:pt>
    <dgm:pt modelId="{96222D65-DF3D-40F5-8CBC-DB85678ECA33}" type="sibTrans" cxnId="{075D11D9-41C8-4496-890A-A43DCAF8DEDD}">
      <dgm:prSet/>
      <dgm:spPr/>
      <dgm:t>
        <a:bodyPr/>
        <a:lstStyle/>
        <a:p>
          <a:endParaRPr lang="en-GB"/>
        </a:p>
      </dgm:t>
    </dgm:pt>
    <dgm:pt modelId="{8924E7CA-FAE7-4693-AB98-7A417CF085E7}">
      <dgm:prSet phldrT="[Text]"/>
      <dgm:spPr/>
      <dgm:t>
        <a:bodyPr/>
        <a:lstStyle/>
        <a:p>
          <a:r>
            <a:rPr lang="en-US" dirty="0"/>
            <a:t>NGO</a:t>
          </a:r>
          <a:endParaRPr lang="en-GB" dirty="0"/>
        </a:p>
      </dgm:t>
    </dgm:pt>
    <dgm:pt modelId="{D8B68878-E3B9-4715-9295-A62B0474547E}" type="parTrans" cxnId="{10A25459-04D5-4B8B-963E-59EE4E1286CC}">
      <dgm:prSet/>
      <dgm:spPr/>
      <dgm:t>
        <a:bodyPr/>
        <a:lstStyle/>
        <a:p>
          <a:endParaRPr lang="en-GB"/>
        </a:p>
      </dgm:t>
    </dgm:pt>
    <dgm:pt modelId="{F58B5358-C9A8-4B28-8B79-FA7D2038931F}" type="sibTrans" cxnId="{10A25459-04D5-4B8B-963E-59EE4E1286CC}">
      <dgm:prSet/>
      <dgm:spPr/>
      <dgm:t>
        <a:bodyPr/>
        <a:lstStyle/>
        <a:p>
          <a:endParaRPr lang="en-GB"/>
        </a:p>
      </dgm:t>
    </dgm:pt>
    <dgm:pt modelId="{3E4E978A-624E-4ED3-8FF2-5636DA93F3C1}">
      <dgm:prSet phldrT="[Text]"/>
      <dgm:spPr/>
      <dgm:t>
        <a:bodyPr/>
        <a:lstStyle/>
        <a:p>
          <a:r>
            <a:rPr lang="en-US" dirty="0"/>
            <a:t>NGO fieldworker </a:t>
          </a:r>
          <a:endParaRPr lang="en-GB" dirty="0"/>
        </a:p>
      </dgm:t>
    </dgm:pt>
    <dgm:pt modelId="{7BB62B72-860E-4B39-A3A8-4C2558C060AA}" type="parTrans" cxnId="{67512B5D-2C45-4172-BAB2-5B706C772F8C}">
      <dgm:prSet/>
      <dgm:spPr/>
      <dgm:t>
        <a:bodyPr/>
        <a:lstStyle/>
        <a:p>
          <a:endParaRPr lang="en-GB"/>
        </a:p>
      </dgm:t>
    </dgm:pt>
    <dgm:pt modelId="{BE1233E5-1EA2-40AA-912F-50AA707BD7C2}" type="sibTrans" cxnId="{67512B5D-2C45-4172-BAB2-5B706C772F8C}">
      <dgm:prSet/>
      <dgm:spPr/>
      <dgm:t>
        <a:bodyPr/>
        <a:lstStyle/>
        <a:p>
          <a:endParaRPr lang="en-GB"/>
        </a:p>
      </dgm:t>
    </dgm:pt>
    <dgm:pt modelId="{8A74323B-6956-4F79-AE35-5663F4904A41}">
      <dgm:prSet phldrT="[Text]"/>
      <dgm:spPr>
        <a:solidFill>
          <a:schemeClr val="accent2"/>
        </a:solidFill>
      </dgm:spPr>
      <dgm:t>
        <a:bodyPr/>
        <a:lstStyle/>
        <a:p>
          <a:r>
            <a:rPr lang="en-US" dirty="0"/>
            <a:t>Intermediaries/ village representatives </a:t>
          </a:r>
          <a:endParaRPr lang="en-GB" dirty="0"/>
        </a:p>
      </dgm:t>
    </dgm:pt>
    <dgm:pt modelId="{BAFB188A-F1B4-4A54-8D4E-5CB3E62C8510}" type="parTrans" cxnId="{B4C6998E-1B1B-442F-A40C-6C509D9E6672}">
      <dgm:prSet/>
      <dgm:spPr/>
      <dgm:t>
        <a:bodyPr/>
        <a:lstStyle/>
        <a:p>
          <a:endParaRPr lang="en-GB"/>
        </a:p>
      </dgm:t>
    </dgm:pt>
    <dgm:pt modelId="{3C3CA2B0-1FF3-4E09-B8B7-9EDDDE9DB2CE}" type="sibTrans" cxnId="{B4C6998E-1B1B-442F-A40C-6C509D9E6672}">
      <dgm:prSet/>
      <dgm:spPr/>
      <dgm:t>
        <a:bodyPr/>
        <a:lstStyle/>
        <a:p>
          <a:endParaRPr lang="en-GB"/>
        </a:p>
      </dgm:t>
    </dgm:pt>
    <dgm:pt modelId="{535ECB8F-FCC4-4FEC-9F04-7D58EF266971}">
      <dgm:prSet phldrT="[Text]"/>
      <dgm:spPr/>
      <dgm:t>
        <a:bodyPr/>
        <a:lstStyle/>
        <a:p>
          <a:r>
            <a:rPr lang="en-US" dirty="0"/>
            <a:t>The Intended beneficiaries </a:t>
          </a:r>
          <a:endParaRPr lang="en-GB" dirty="0"/>
        </a:p>
      </dgm:t>
    </dgm:pt>
    <dgm:pt modelId="{605597BB-78DE-4D28-A246-A3C8E3259AB4}" type="parTrans" cxnId="{A7B5384E-D785-4829-A693-D3B168B75C2C}">
      <dgm:prSet/>
      <dgm:spPr/>
      <dgm:t>
        <a:bodyPr/>
        <a:lstStyle/>
        <a:p>
          <a:endParaRPr lang="en-GB"/>
        </a:p>
      </dgm:t>
    </dgm:pt>
    <dgm:pt modelId="{A9BEB25B-B6A1-4051-B5AF-B37BF4E76BF9}" type="sibTrans" cxnId="{A7B5384E-D785-4829-A693-D3B168B75C2C}">
      <dgm:prSet/>
      <dgm:spPr/>
      <dgm:t>
        <a:bodyPr/>
        <a:lstStyle/>
        <a:p>
          <a:endParaRPr lang="en-GB"/>
        </a:p>
      </dgm:t>
    </dgm:pt>
    <dgm:pt modelId="{73CFBE21-6C7C-4A7C-A92D-34CC976008E9}" type="pres">
      <dgm:prSet presAssocID="{14A262C1-14E0-444D-90D0-B09D26B86CBA}" presName="Name0" presStyleCnt="0">
        <dgm:presLayoutVars>
          <dgm:dir/>
          <dgm:resizeHandles val="exact"/>
        </dgm:presLayoutVars>
      </dgm:prSet>
      <dgm:spPr/>
    </dgm:pt>
    <dgm:pt modelId="{A6CF53A5-3556-4402-AC83-5986760F87B3}" type="pres">
      <dgm:prSet presAssocID="{97C2FA8D-18F5-4D7C-98A9-DC9355815BBB}" presName="node" presStyleLbl="node1" presStyleIdx="0" presStyleCnt="5">
        <dgm:presLayoutVars>
          <dgm:bulletEnabled val="1"/>
        </dgm:presLayoutVars>
      </dgm:prSet>
      <dgm:spPr/>
    </dgm:pt>
    <dgm:pt modelId="{9A3DB694-8201-4E5C-848F-82D9572B67AE}" type="pres">
      <dgm:prSet presAssocID="{96222D65-DF3D-40F5-8CBC-DB85678ECA33}" presName="sibTrans" presStyleLbl="sibTrans2D1" presStyleIdx="0" presStyleCnt="4"/>
      <dgm:spPr/>
    </dgm:pt>
    <dgm:pt modelId="{CBDDF2DC-B6D7-4343-AA25-3104A72239FC}" type="pres">
      <dgm:prSet presAssocID="{96222D65-DF3D-40F5-8CBC-DB85678ECA33}" presName="connectorText" presStyleLbl="sibTrans2D1" presStyleIdx="0" presStyleCnt="4"/>
      <dgm:spPr/>
    </dgm:pt>
    <dgm:pt modelId="{AC821357-E1B2-4DE1-8879-0D5BC9EDC050}" type="pres">
      <dgm:prSet presAssocID="{8924E7CA-FAE7-4693-AB98-7A417CF085E7}" presName="node" presStyleLbl="node1" presStyleIdx="1" presStyleCnt="5">
        <dgm:presLayoutVars>
          <dgm:bulletEnabled val="1"/>
        </dgm:presLayoutVars>
      </dgm:prSet>
      <dgm:spPr/>
    </dgm:pt>
    <dgm:pt modelId="{1A9C806F-CB7D-49A9-9E09-5FC6976754F0}" type="pres">
      <dgm:prSet presAssocID="{F58B5358-C9A8-4B28-8B79-FA7D2038931F}" presName="sibTrans" presStyleLbl="sibTrans2D1" presStyleIdx="1" presStyleCnt="4"/>
      <dgm:spPr/>
    </dgm:pt>
    <dgm:pt modelId="{51D7E663-9233-42A3-8DAD-F02E90803235}" type="pres">
      <dgm:prSet presAssocID="{F58B5358-C9A8-4B28-8B79-FA7D2038931F}" presName="connectorText" presStyleLbl="sibTrans2D1" presStyleIdx="1" presStyleCnt="4"/>
      <dgm:spPr/>
    </dgm:pt>
    <dgm:pt modelId="{B28B5FC2-C42B-405B-AA38-45CC30797784}" type="pres">
      <dgm:prSet presAssocID="{3E4E978A-624E-4ED3-8FF2-5636DA93F3C1}" presName="node" presStyleLbl="node1" presStyleIdx="2" presStyleCnt="5">
        <dgm:presLayoutVars>
          <dgm:bulletEnabled val="1"/>
        </dgm:presLayoutVars>
      </dgm:prSet>
      <dgm:spPr/>
    </dgm:pt>
    <dgm:pt modelId="{281467F6-66D1-4F16-A91C-20C56628A559}" type="pres">
      <dgm:prSet presAssocID="{BE1233E5-1EA2-40AA-912F-50AA707BD7C2}" presName="sibTrans" presStyleLbl="sibTrans2D1" presStyleIdx="2" presStyleCnt="4"/>
      <dgm:spPr/>
    </dgm:pt>
    <dgm:pt modelId="{2C2705E3-563B-46FB-A7BA-35960E598C2D}" type="pres">
      <dgm:prSet presAssocID="{BE1233E5-1EA2-40AA-912F-50AA707BD7C2}" presName="connectorText" presStyleLbl="sibTrans2D1" presStyleIdx="2" presStyleCnt="4"/>
      <dgm:spPr/>
    </dgm:pt>
    <dgm:pt modelId="{63F017E9-E688-4844-B8DB-C943F2DCA2FB}" type="pres">
      <dgm:prSet presAssocID="{8A74323B-6956-4F79-AE35-5663F4904A41}" presName="node" presStyleLbl="node1" presStyleIdx="3" presStyleCnt="5">
        <dgm:presLayoutVars>
          <dgm:bulletEnabled val="1"/>
        </dgm:presLayoutVars>
      </dgm:prSet>
      <dgm:spPr/>
    </dgm:pt>
    <dgm:pt modelId="{31C65334-D801-4C70-9941-B8BB34185C1C}" type="pres">
      <dgm:prSet presAssocID="{3C3CA2B0-1FF3-4E09-B8B7-9EDDDE9DB2CE}" presName="sibTrans" presStyleLbl="sibTrans2D1" presStyleIdx="3" presStyleCnt="4"/>
      <dgm:spPr/>
    </dgm:pt>
    <dgm:pt modelId="{81C446BF-4370-44CB-85A9-CC27120DC831}" type="pres">
      <dgm:prSet presAssocID="{3C3CA2B0-1FF3-4E09-B8B7-9EDDDE9DB2CE}" presName="connectorText" presStyleLbl="sibTrans2D1" presStyleIdx="3" presStyleCnt="4"/>
      <dgm:spPr/>
    </dgm:pt>
    <dgm:pt modelId="{D6D6B384-06AD-4348-A146-BDD139DD9DAB}" type="pres">
      <dgm:prSet presAssocID="{535ECB8F-FCC4-4FEC-9F04-7D58EF266971}" presName="node" presStyleLbl="node1" presStyleIdx="4" presStyleCnt="5">
        <dgm:presLayoutVars>
          <dgm:bulletEnabled val="1"/>
        </dgm:presLayoutVars>
      </dgm:prSet>
      <dgm:spPr/>
    </dgm:pt>
  </dgm:ptLst>
  <dgm:cxnLst>
    <dgm:cxn modelId="{D8B4131B-7849-408E-AFA1-D9FE8C13A0F3}" type="presOf" srcId="{BE1233E5-1EA2-40AA-912F-50AA707BD7C2}" destId="{2C2705E3-563B-46FB-A7BA-35960E598C2D}" srcOrd="1" destOrd="0" presId="urn:microsoft.com/office/officeart/2005/8/layout/process1"/>
    <dgm:cxn modelId="{29FD6126-5526-4BC6-BB7C-D767DD47E86A}" type="presOf" srcId="{96222D65-DF3D-40F5-8CBC-DB85678ECA33}" destId="{CBDDF2DC-B6D7-4343-AA25-3104A72239FC}" srcOrd="1" destOrd="0" presId="urn:microsoft.com/office/officeart/2005/8/layout/process1"/>
    <dgm:cxn modelId="{9664193A-39B1-4836-BAFD-87BD2C42B05F}" type="presOf" srcId="{F58B5358-C9A8-4B28-8B79-FA7D2038931F}" destId="{51D7E663-9233-42A3-8DAD-F02E90803235}" srcOrd="1" destOrd="0" presId="urn:microsoft.com/office/officeart/2005/8/layout/process1"/>
    <dgm:cxn modelId="{67512B5D-2C45-4172-BAB2-5B706C772F8C}" srcId="{14A262C1-14E0-444D-90D0-B09D26B86CBA}" destId="{3E4E978A-624E-4ED3-8FF2-5636DA93F3C1}" srcOrd="2" destOrd="0" parTransId="{7BB62B72-860E-4B39-A3A8-4C2558C060AA}" sibTransId="{BE1233E5-1EA2-40AA-912F-50AA707BD7C2}"/>
    <dgm:cxn modelId="{D9229243-B0CB-4DD6-8FA8-E7DE75534996}" type="presOf" srcId="{97C2FA8D-18F5-4D7C-98A9-DC9355815BBB}" destId="{A6CF53A5-3556-4402-AC83-5986760F87B3}" srcOrd="0" destOrd="0" presId="urn:microsoft.com/office/officeart/2005/8/layout/process1"/>
    <dgm:cxn modelId="{A7B5384E-D785-4829-A693-D3B168B75C2C}" srcId="{14A262C1-14E0-444D-90D0-B09D26B86CBA}" destId="{535ECB8F-FCC4-4FEC-9F04-7D58EF266971}" srcOrd="4" destOrd="0" parTransId="{605597BB-78DE-4D28-A246-A3C8E3259AB4}" sibTransId="{A9BEB25B-B6A1-4051-B5AF-B37BF4E76BF9}"/>
    <dgm:cxn modelId="{10A25459-04D5-4B8B-963E-59EE4E1286CC}" srcId="{14A262C1-14E0-444D-90D0-B09D26B86CBA}" destId="{8924E7CA-FAE7-4693-AB98-7A417CF085E7}" srcOrd="1" destOrd="0" parTransId="{D8B68878-E3B9-4715-9295-A62B0474547E}" sibTransId="{F58B5358-C9A8-4B28-8B79-FA7D2038931F}"/>
    <dgm:cxn modelId="{B4C6998E-1B1B-442F-A40C-6C509D9E6672}" srcId="{14A262C1-14E0-444D-90D0-B09D26B86CBA}" destId="{8A74323B-6956-4F79-AE35-5663F4904A41}" srcOrd="3" destOrd="0" parTransId="{BAFB188A-F1B4-4A54-8D4E-5CB3E62C8510}" sibTransId="{3C3CA2B0-1FF3-4E09-B8B7-9EDDDE9DB2CE}"/>
    <dgm:cxn modelId="{810DE3A5-E13B-4C8A-B966-32F593EA722B}" type="presOf" srcId="{8924E7CA-FAE7-4693-AB98-7A417CF085E7}" destId="{AC821357-E1B2-4DE1-8879-0D5BC9EDC050}" srcOrd="0" destOrd="0" presId="urn:microsoft.com/office/officeart/2005/8/layout/process1"/>
    <dgm:cxn modelId="{85D2BEAD-BF89-4EA8-B8D3-E281BF68BE41}" type="presOf" srcId="{3E4E978A-624E-4ED3-8FF2-5636DA93F3C1}" destId="{B28B5FC2-C42B-405B-AA38-45CC30797784}" srcOrd="0" destOrd="0" presId="urn:microsoft.com/office/officeart/2005/8/layout/process1"/>
    <dgm:cxn modelId="{26F8DEB1-531D-40C8-A658-029CFEA47F83}" type="presOf" srcId="{3C3CA2B0-1FF3-4E09-B8B7-9EDDDE9DB2CE}" destId="{81C446BF-4370-44CB-85A9-CC27120DC831}" srcOrd="1" destOrd="0" presId="urn:microsoft.com/office/officeart/2005/8/layout/process1"/>
    <dgm:cxn modelId="{AD9894B8-6C0E-48D7-9B32-AAF3FEA2BC07}" type="presOf" srcId="{8A74323B-6956-4F79-AE35-5663F4904A41}" destId="{63F017E9-E688-4844-B8DB-C943F2DCA2FB}" srcOrd="0" destOrd="0" presId="urn:microsoft.com/office/officeart/2005/8/layout/process1"/>
    <dgm:cxn modelId="{4E8780C5-1AED-434F-B689-D6B30ADD27A1}" type="presOf" srcId="{535ECB8F-FCC4-4FEC-9F04-7D58EF266971}" destId="{D6D6B384-06AD-4348-A146-BDD139DD9DAB}" srcOrd="0" destOrd="0" presId="urn:microsoft.com/office/officeart/2005/8/layout/process1"/>
    <dgm:cxn modelId="{CE81EACE-542E-44A5-830A-52867FFAB671}" type="presOf" srcId="{14A262C1-14E0-444D-90D0-B09D26B86CBA}" destId="{73CFBE21-6C7C-4A7C-A92D-34CC976008E9}" srcOrd="0" destOrd="0" presId="urn:microsoft.com/office/officeart/2005/8/layout/process1"/>
    <dgm:cxn modelId="{8163A8D7-ED36-43B5-B7C8-F3B264A1E034}" type="presOf" srcId="{3C3CA2B0-1FF3-4E09-B8B7-9EDDDE9DB2CE}" destId="{31C65334-D801-4C70-9941-B8BB34185C1C}" srcOrd="0" destOrd="0" presId="urn:microsoft.com/office/officeart/2005/8/layout/process1"/>
    <dgm:cxn modelId="{075D11D9-41C8-4496-890A-A43DCAF8DEDD}" srcId="{14A262C1-14E0-444D-90D0-B09D26B86CBA}" destId="{97C2FA8D-18F5-4D7C-98A9-DC9355815BBB}" srcOrd="0" destOrd="0" parTransId="{2EA58C64-63A8-41A7-AADC-C478BCCF2FAB}" sibTransId="{96222D65-DF3D-40F5-8CBC-DB85678ECA33}"/>
    <dgm:cxn modelId="{F9E3B0D9-1DF8-4CF1-A700-325379156EBA}" type="presOf" srcId="{BE1233E5-1EA2-40AA-912F-50AA707BD7C2}" destId="{281467F6-66D1-4F16-A91C-20C56628A559}" srcOrd="0" destOrd="0" presId="urn:microsoft.com/office/officeart/2005/8/layout/process1"/>
    <dgm:cxn modelId="{49A8FAE9-6937-49DA-8276-58BF630ED31B}" type="presOf" srcId="{F58B5358-C9A8-4B28-8B79-FA7D2038931F}" destId="{1A9C806F-CB7D-49A9-9E09-5FC6976754F0}" srcOrd="0" destOrd="0" presId="urn:microsoft.com/office/officeart/2005/8/layout/process1"/>
    <dgm:cxn modelId="{7E582AF8-D037-4A4C-BA12-39E7B6AA6074}" type="presOf" srcId="{96222D65-DF3D-40F5-8CBC-DB85678ECA33}" destId="{9A3DB694-8201-4E5C-848F-82D9572B67AE}" srcOrd="0" destOrd="0" presId="urn:microsoft.com/office/officeart/2005/8/layout/process1"/>
    <dgm:cxn modelId="{0F72F17A-74E0-43C5-9F3B-E6CB3924356C}" type="presParOf" srcId="{73CFBE21-6C7C-4A7C-A92D-34CC976008E9}" destId="{A6CF53A5-3556-4402-AC83-5986760F87B3}" srcOrd="0" destOrd="0" presId="urn:microsoft.com/office/officeart/2005/8/layout/process1"/>
    <dgm:cxn modelId="{956C7C94-8AD9-4242-8EEE-11421BAB38F4}" type="presParOf" srcId="{73CFBE21-6C7C-4A7C-A92D-34CC976008E9}" destId="{9A3DB694-8201-4E5C-848F-82D9572B67AE}" srcOrd="1" destOrd="0" presId="urn:microsoft.com/office/officeart/2005/8/layout/process1"/>
    <dgm:cxn modelId="{7662AB84-1691-477D-AB04-D9DD815500E3}" type="presParOf" srcId="{9A3DB694-8201-4E5C-848F-82D9572B67AE}" destId="{CBDDF2DC-B6D7-4343-AA25-3104A72239FC}" srcOrd="0" destOrd="0" presId="urn:microsoft.com/office/officeart/2005/8/layout/process1"/>
    <dgm:cxn modelId="{A118E173-45BC-4829-8F2B-2517F4A12239}" type="presParOf" srcId="{73CFBE21-6C7C-4A7C-A92D-34CC976008E9}" destId="{AC821357-E1B2-4DE1-8879-0D5BC9EDC050}" srcOrd="2" destOrd="0" presId="urn:microsoft.com/office/officeart/2005/8/layout/process1"/>
    <dgm:cxn modelId="{07E275EA-E1A1-408A-BB2C-64D5C99DFC69}" type="presParOf" srcId="{73CFBE21-6C7C-4A7C-A92D-34CC976008E9}" destId="{1A9C806F-CB7D-49A9-9E09-5FC6976754F0}" srcOrd="3" destOrd="0" presId="urn:microsoft.com/office/officeart/2005/8/layout/process1"/>
    <dgm:cxn modelId="{8BE552F2-EA28-4345-B478-426C1311BAE2}" type="presParOf" srcId="{1A9C806F-CB7D-49A9-9E09-5FC6976754F0}" destId="{51D7E663-9233-42A3-8DAD-F02E90803235}" srcOrd="0" destOrd="0" presId="urn:microsoft.com/office/officeart/2005/8/layout/process1"/>
    <dgm:cxn modelId="{5B6A6231-F693-4EE2-993E-BC033D06BAE8}" type="presParOf" srcId="{73CFBE21-6C7C-4A7C-A92D-34CC976008E9}" destId="{B28B5FC2-C42B-405B-AA38-45CC30797784}" srcOrd="4" destOrd="0" presId="urn:microsoft.com/office/officeart/2005/8/layout/process1"/>
    <dgm:cxn modelId="{F436FBF7-80A1-4FB8-988C-602E3F532096}" type="presParOf" srcId="{73CFBE21-6C7C-4A7C-A92D-34CC976008E9}" destId="{281467F6-66D1-4F16-A91C-20C56628A559}" srcOrd="5" destOrd="0" presId="urn:microsoft.com/office/officeart/2005/8/layout/process1"/>
    <dgm:cxn modelId="{F6E9BD48-0D53-40CB-AA89-D2A1ADB3FD83}" type="presParOf" srcId="{281467F6-66D1-4F16-A91C-20C56628A559}" destId="{2C2705E3-563B-46FB-A7BA-35960E598C2D}" srcOrd="0" destOrd="0" presId="urn:microsoft.com/office/officeart/2005/8/layout/process1"/>
    <dgm:cxn modelId="{18E464AB-2AEB-4EF1-AD6B-974F590C585A}" type="presParOf" srcId="{73CFBE21-6C7C-4A7C-A92D-34CC976008E9}" destId="{63F017E9-E688-4844-B8DB-C943F2DCA2FB}" srcOrd="6" destOrd="0" presId="urn:microsoft.com/office/officeart/2005/8/layout/process1"/>
    <dgm:cxn modelId="{BB81F031-DFB5-450B-B93A-DA174180F37E}" type="presParOf" srcId="{73CFBE21-6C7C-4A7C-A92D-34CC976008E9}" destId="{31C65334-D801-4C70-9941-B8BB34185C1C}" srcOrd="7" destOrd="0" presId="urn:microsoft.com/office/officeart/2005/8/layout/process1"/>
    <dgm:cxn modelId="{01E16BF6-6C0F-49B6-AD1C-E48F68ABC4F5}" type="presParOf" srcId="{31C65334-D801-4C70-9941-B8BB34185C1C}" destId="{81C446BF-4370-44CB-85A9-CC27120DC831}" srcOrd="0" destOrd="0" presId="urn:microsoft.com/office/officeart/2005/8/layout/process1"/>
    <dgm:cxn modelId="{D3A6DB92-EE8F-4CF6-8D74-3B41CCA102DF}" type="presParOf" srcId="{73CFBE21-6C7C-4A7C-A92D-34CC976008E9}" destId="{D6D6B384-06AD-4348-A146-BDD139DD9DA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C34F4-B850-4DAF-A1E0-24A1FE6ECEEB}" type="doc">
      <dgm:prSet loTypeId="urn:microsoft.com/office/officeart/2008/layout/TitlePictureLineup" loCatId="picture" qsTypeId="urn:microsoft.com/office/officeart/2005/8/quickstyle/simple1" qsCatId="simple" csTypeId="urn:microsoft.com/office/officeart/2005/8/colors/colorful2" csCatId="colorful" phldr="1"/>
      <dgm:spPr/>
    </dgm:pt>
    <dgm:pt modelId="{C1771F45-DFD4-48ED-9689-AE31C120A394}">
      <dgm:prSet phldrT="[Text]" custT="1"/>
      <dgm:spPr/>
      <dgm:t>
        <a:bodyPr/>
        <a:lstStyle/>
        <a:p>
          <a:r>
            <a:rPr lang="en-US" sz="2400" dirty="0"/>
            <a:t>Education</a:t>
          </a:r>
          <a:endParaRPr lang="en-GB" sz="2400" dirty="0"/>
        </a:p>
      </dgm:t>
    </dgm:pt>
    <dgm:pt modelId="{799352C0-971E-454D-AF03-842DA9930C6B}" type="parTrans" cxnId="{0CBA1895-F216-4DBF-B3AF-DD73723FE1EF}">
      <dgm:prSet/>
      <dgm:spPr/>
      <dgm:t>
        <a:bodyPr/>
        <a:lstStyle/>
        <a:p>
          <a:endParaRPr lang="en-GB"/>
        </a:p>
      </dgm:t>
    </dgm:pt>
    <dgm:pt modelId="{A7A5D068-6141-4C23-A9ED-5E1154B7DCF3}" type="sibTrans" cxnId="{0CBA1895-F216-4DBF-B3AF-DD73723FE1EF}">
      <dgm:prSet/>
      <dgm:spPr/>
      <dgm:t>
        <a:bodyPr/>
        <a:lstStyle/>
        <a:p>
          <a:endParaRPr lang="en-GB"/>
        </a:p>
      </dgm:t>
    </dgm:pt>
    <dgm:pt modelId="{2E86483D-FD9D-4958-950F-BBEB2E35B284}">
      <dgm:prSet phldrT="[Text]" custT="1"/>
      <dgm:spPr/>
      <dgm:t>
        <a:bodyPr/>
        <a:lstStyle/>
        <a:p>
          <a:r>
            <a:rPr lang="en-US" sz="2400" dirty="0"/>
            <a:t>Work</a:t>
          </a:r>
          <a:endParaRPr lang="en-GB" sz="2400" dirty="0"/>
        </a:p>
      </dgm:t>
    </dgm:pt>
    <dgm:pt modelId="{F7C8F05A-1465-447C-804E-AC45548D7F33}" type="parTrans" cxnId="{1B0434DC-C51D-4ED1-BD59-F9F018C1513A}">
      <dgm:prSet/>
      <dgm:spPr/>
      <dgm:t>
        <a:bodyPr/>
        <a:lstStyle/>
        <a:p>
          <a:endParaRPr lang="en-GB"/>
        </a:p>
      </dgm:t>
    </dgm:pt>
    <dgm:pt modelId="{D62953C4-DF47-4BE0-B7F2-BAC121C8A5DF}" type="sibTrans" cxnId="{1B0434DC-C51D-4ED1-BD59-F9F018C1513A}">
      <dgm:prSet/>
      <dgm:spPr/>
      <dgm:t>
        <a:bodyPr/>
        <a:lstStyle/>
        <a:p>
          <a:endParaRPr lang="en-GB"/>
        </a:p>
      </dgm:t>
    </dgm:pt>
    <dgm:pt modelId="{EE70BCF8-E1B6-4739-92F0-615D34E45D5D}">
      <dgm:prSet phldrT="[Text]" custT="1"/>
      <dgm:spPr/>
      <dgm:t>
        <a:bodyPr/>
        <a:lstStyle/>
        <a:p>
          <a:r>
            <a:rPr lang="en-US" sz="2400" dirty="0"/>
            <a:t>House </a:t>
          </a:r>
          <a:endParaRPr lang="en-GB" sz="2400" dirty="0"/>
        </a:p>
      </dgm:t>
    </dgm:pt>
    <dgm:pt modelId="{08168CB1-5166-42E5-B73D-A30563ACD44A}" type="parTrans" cxnId="{F79441A1-160B-4FCD-97DB-181DE89FDEBC}">
      <dgm:prSet/>
      <dgm:spPr/>
      <dgm:t>
        <a:bodyPr/>
        <a:lstStyle/>
        <a:p>
          <a:endParaRPr lang="en-GB"/>
        </a:p>
      </dgm:t>
    </dgm:pt>
    <dgm:pt modelId="{512919B2-522B-4326-BB79-CFD82F20AD8A}" type="sibTrans" cxnId="{F79441A1-160B-4FCD-97DB-181DE89FDEBC}">
      <dgm:prSet/>
      <dgm:spPr/>
      <dgm:t>
        <a:bodyPr/>
        <a:lstStyle/>
        <a:p>
          <a:endParaRPr lang="en-GB"/>
        </a:p>
      </dgm:t>
    </dgm:pt>
    <dgm:pt modelId="{1FF4C386-A44E-4917-A28E-EE6F80B43204}">
      <dgm:prSet phldrT="[Text]" custT="1"/>
      <dgm:spPr/>
      <dgm:t>
        <a:bodyPr/>
        <a:lstStyle/>
        <a:p>
          <a:r>
            <a:rPr lang="en-US" sz="2400" dirty="0"/>
            <a:t>Marriage</a:t>
          </a:r>
          <a:endParaRPr lang="en-GB" sz="2400" dirty="0"/>
        </a:p>
      </dgm:t>
    </dgm:pt>
    <dgm:pt modelId="{1E113148-D33D-4AD6-B448-C29BAA1EB497}" type="parTrans" cxnId="{619B889D-ACAF-48D4-AC2B-B5495DE982ED}">
      <dgm:prSet/>
      <dgm:spPr/>
      <dgm:t>
        <a:bodyPr/>
        <a:lstStyle/>
        <a:p>
          <a:endParaRPr lang="en-GB"/>
        </a:p>
      </dgm:t>
    </dgm:pt>
    <dgm:pt modelId="{0369F60D-36D7-4C76-9FB4-A7BDABD26C06}" type="sibTrans" cxnId="{619B889D-ACAF-48D4-AC2B-B5495DE982ED}">
      <dgm:prSet/>
      <dgm:spPr/>
      <dgm:t>
        <a:bodyPr/>
        <a:lstStyle/>
        <a:p>
          <a:endParaRPr lang="en-GB"/>
        </a:p>
      </dgm:t>
    </dgm:pt>
    <dgm:pt modelId="{2008A685-6FC7-4E11-9E2A-DCA974AE8AC8}">
      <dgm:prSet phldrT="[Text]" custT="1"/>
      <dgm:spPr/>
      <dgm:t>
        <a:bodyPr/>
        <a:lstStyle/>
        <a:p>
          <a:r>
            <a:rPr lang="en-US" sz="2400" dirty="0"/>
            <a:t>Health</a:t>
          </a:r>
          <a:endParaRPr lang="en-GB" sz="2400" dirty="0"/>
        </a:p>
      </dgm:t>
    </dgm:pt>
    <dgm:pt modelId="{F084DD31-59DB-4EEE-AB2E-D7D74AADDF6D}" type="parTrans" cxnId="{30146363-AFE2-431F-B5CD-3A03A854E75C}">
      <dgm:prSet/>
      <dgm:spPr/>
      <dgm:t>
        <a:bodyPr/>
        <a:lstStyle/>
        <a:p>
          <a:endParaRPr lang="en-GB"/>
        </a:p>
      </dgm:t>
    </dgm:pt>
    <dgm:pt modelId="{1591C4C1-228D-4827-8E2B-949BB5084EA6}" type="sibTrans" cxnId="{30146363-AFE2-431F-B5CD-3A03A854E75C}">
      <dgm:prSet/>
      <dgm:spPr/>
      <dgm:t>
        <a:bodyPr/>
        <a:lstStyle/>
        <a:p>
          <a:endParaRPr lang="en-GB"/>
        </a:p>
      </dgm:t>
    </dgm:pt>
    <dgm:pt modelId="{284258D3-C231-4F12-A9EC-380F85B1FC71}" type="pres">
      <dgm:prSet presAssocID="{D27C34F4-B850-4DAF-A1E0-24A1FE6ECEEB}" presName="Name0" presStyleCnt="0">
        <dgm:presLayoutVars>
          <dgm:dir/>
        </dgm:presLayoutVars>
      </dgm:prSet>
      <dgm:spPr/>
    </dgm:pt>
    <dgm:pt modelId="{BADC61A2-43C1-4587-B043-42606BC1E400}" type="pres">
      <dgm:prSet presAssocID="{C1771F45-DFD4-48ED-9689-AE31C120A394}" presName="composite" presStyleCnt="0"/>
      <dgm:spPr/>
    </dgm:pt>
    <dgm:pt modelId="{D6033AD8-B0F6-4390-B5E9-FB3C0673FA40}" type="pres">
      <dgm:prSet presAssocID="{C1771F45-DFD4-48ED-9689-AE31C120A394}" presName="Accent" presStyleLbl="alignAcc1" presStyleIdx="0" presStyleCnt="5"/>
      <dgm:spPr/>
    </dgm:pt>
    <dgm:pt modelId="{E5E1E840-5F84-4889-B2F8-D94C0DCD7D68}" type="pres">
      <dgm:prSet presAssocID="{C1771F45-DFD4-48ED-9689-AE31C120A394}" presName="Image" presStyleLbl="node1" presStyleIdx="0" presStyleCnt="5"/>
      <dgm:spPr>
        <a:blipFill rotWithShape="1">
          <a:blip xmlns:r="http://schemas.openxmlformats.org/officeDocument/2006/relationships" r:embed="rId1"/>
          <a:srcRect/>
          <a:stretch>
            <a:fillRect l="-7000" r="-7000"/>
          </a:stretch>
        </a:blipFill>
      </dgm:spPr>
    </dgm:pt>
    <dgm:pt modelId="{D46D9CE2-8011-45EC-B13B-B8C45E9C9FB8}" type="pres">
      <dgm:prSet presAssocID="{C1771F45-DFD4-48ED-9689-AE31C120A394}" presName="Child" presStyleLbl="revTx" presStyleIdx="0" presStyleCnt="5">
        <dgm:presLayoutVars>
          <dgm:bulletEnabled val="1"/>
        </dgm:presLayoutVars>
      </dgm:prSet>
      <dgm:spPr/>
    </dgm:pt>
    <dgm:pt modelId="{BBBEDB00-A73D-41C9-AB15-E4D4CCEBEDC8}" type="pres">
      <dgm:prSet presAssocID="{C1771F45-DFD4-48ED-9689-AE31C120A394}" presName="Parent" presStyleLbl="alignNode1" presStyleIdx="0" presStyleCnt="5">
        <dgm:presLayoutVars>
          <dgm:bulletEnabled val="1"/>
        </dgm:presLayoutVars>
      </dgm:prSet>
      <dgm:spPr/>
    </dgm:pt>
    <dgm:pt modelId="{2544AC47-05F7-4E41-8AC8-B4A559912408}" type="pres">
      <dgm:prSet presAssocID="{A7A5D068-6141-4C23-A9ED-5E1154B7DCF3}" presName="sibTrans" presStyleCnt="0"/>
      <dgm:spPr/>
    </dgm:pt>
    <dgm:pt modelId="{1646CCF0-D664-4E60-AF42-CBF18DB29813}" type="pres">
      <dgm:prSet presAssocID="{2E86483D-FD9D-4958-950F-BBEB2E35B284}" presName="composite" presStyleCnt="0"/>
      <dgm:spPr/>
    </dgm:pt>
    <dgm:pt modelId="{88E6008F-B451-423B-9283-C952573A5D32}" type="pres">
      <dgm:prSet presAssocID="{2E86483D-FD9D-4958-950F-BBEB2E35B284}" presName="Accent" presStyleLbl="alignAcc1" presStyleIdx="1" presStyleCnt="5"/>
      <dgm:spPr/>
    </dgm:pt>
    <dgm:pt modelId="{C6C61743-26D0-474F-9AB6-0500E9A432C8}" type="pres">
      <dgm:prSet presAssocID="{2E86483D-FD9D-4958-950F-BBEB2E35B284}" presName="Image" presStyleLbl="nod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25ACD61C-FE59-40DC-A1B6-7481E8927919}" type="pres">
      <dgm:prSet presAssocID="{2E86483D-FD9D-4958-950F-BBEB2E35B284}" presName="Child" presStyleLbl="revTx" presStyleIdx="1" presStyleCnt="5">
        <dgm:presLayoutVars>
          <dgm:bulletEnabled val="1"/>
        </dgm:presLayoutVars>
      </dgm:prSet>
      <dgm:spPr/>
    </dgm:pt>
    <dgm:pt modelId="{7AD1E1DE-36F9-4BD0-AB4F-3607621D9802}" type="pres">
      <dgm:prSet presAssocID="{2E86483D-FD9D-4958-950F-BBEB2E35B284}" presName="Parent" presStyleLbl="alignNode1" presStyleIdx="1" presStyleCnt="5">
        <dgm:presLayoutVars>
          <dgm:bulletEnabled val="1"/>
        </dgm:presLayoutVars>
      </dgm:prSet>
      <dgm:spPr/>
    </dgm:pt>
    <dgm:pt modelId="{4AD73486-D41F-4156-A9C0-A8A2E7D8EAF5}" type="pres">
      <dgm:prSet presAssocID="{D62953C4-DF47-4BE0-B7F2-BAC121C8A5DF}" presName="sibTrans" presStyleCnt="0"/>
      <dgm:spPr/>
    </dgm:pt>
    <dgm:pt modelId="{A5070AD8-0DDC-41D3-BD1F-32FC0A3873D3}" type="pres">
      <dgm:prSet presAssocID="{EE70BCF8-E1B6-4739-92F0-615D34E45D5D}" presName="composite" presStyleCnt="0"/>
      <dgm:spPr/>
    </dgm:pt>
    <dgm:pt modelId="{43D138E4-3CE9-4C1D-ACF4-DD7DFE5083E3}" type="pres">
      <dgm:prSet presAssocID="{EE70BCF8-E1B6-4739-92F0-615D34E45D5D}" presName="Accent" presStyleLbl="alignAcc1" presStyleIdx="2" presStyleCnt="5"/>
      <dgm:spPr/>
    </dgm:pt>
    <dgm:pt modelId="{C3697BE6-56EF-45BA-9A4E-F38767981EFD}" type="pres">
      <dgm:prSet presAssocID="{EE70BCF8-E1B6-4739-92F0-615D34E45D5D}" presName="Image"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AFCEA3C9-FBE8-4895-B4C4-EFE192A024DA}" type="pres">
      <dgm:prSet presAssocID="{EE70BCF8-E1B6-4739-92F0-615D34E45D5D}" presName="Child" presStyleLbl="revTx" presStyleIdx="2" presStyleCnt="5">
        <dgm:presLayoutVars>
          <dgm:bulletEnabled val="1"/>
        </dgm:presLayoutVars>
      </dgm:prSet>
      <dgm:spPr/>
    </dgm:pt>
    <dgm:pt modelId="{6B3FAE88-8BC5-4ADF-B762-0FBAE8B942A1}" type="pres">
      <dgm:prSet presAssocID="{EE70BCF8-E1B6-4739-92F0-615D34E45D5D}" presName="Parent" presStyleLbl="alignNode1" presStyleIdx="2" presStyleCnt="5">
        <dgm:presLayoutVars>
          <dgm:bulletEnabled val="1"/>
        </dgm:presLayoutVars>
      </dgm:prSet>
      <dgm:spPr/>
    </dgm:pt>
    <dgm:pt modelId="{67F41AE7-DDB0-4BA3-9A4D-1FBECD1348B5}" type="pres">
      <dgm:prSet presAssocID="{512919B2-522B-4326-BB79-CFD82F20AD8A}" presName="sibTrans" presStyleCnt="0"/>
      <dgm:spPr/>
    </dgm:pt>
    <dgm:pt modelId="{F95C0350-A064-4A97-B2E2-196058BA579B}" type="pres">
      <dgm:prSet presAssocID="{1FF4C386-A44E-4917-A28E-EE6F80B43204}" presName="composite" presStyleCnt="0"/>
      <dgm:spPr/>
    </dgm:pt>
    <dgm:pt modelId="{A75243EB-9913-48B5-AAF7-A0C0CFDB9FE1}" type="pres">
      <dgm:prSet presAssocID="{1FF4C386-A44E-4917-A28E-EE6F80B43204}" presName="Accent" presStyleLbl="alignAcc1" presStyleIdx="3" presStyleCnt="5"/>
      <dgm:spPr/>
    </dgm:pt>
    <dgm:pt modelId="{7BC60EA2-BE76-4142-B85A-BB0FB92F3A66}" type="pres">
      <dgm:prSet presAssocID="{1FF4C386-A44E-4917-A28E-EE6F80B43204}" presName="Image" presStyleLbl="node1" presStyleIdx="3" presStyleCnt="5"/>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pt>
    <dgm:pt modelId="{2BBE620F-CFD5-4F8B-A14D-8BADE9091D24}" type="pres">
      <dgm:prSet presAssocID="{1FF4C386-A44E-4917-A28E-EE6F80B43204}" presName="Child" presStyleLbl="revTx" presStyleIdx="3" presStyleCnt="5">
        <dgm:presLayoutVars>
          <dgm:bulletEnabled val="1"/>
        </dgm:presLayoutVars>
      </dgm:prSet>
      <dgm:spPr/>
    </dgm:pt>
    <dgm:pt modelId="{95175DCD-3FBD-43EF-8E33-4F82FB579076}" type="pres">
      <dgm:prSet presAssocID="{1FF4C386-A44E-4917-A28E-EE6F80B43204}" presName="Parent" presStyleLbl="alignNode1" presStyleIdx="3" presStyleCnt="5">
        <dgm:presLayoutVars>
          <dgm:bulletEnabled val="1"/>
        </dgm:presLayoutVars>
      </dgm:prSet>
      <dgm:spPr/>
    </dgm:pt>
    <dgm:pt modelId="{EC8949C6-581B-4881-BC31-830548FF79D7}" type="pres">
      <dgm:prSet presAssocID="{0369F60D-36D7-4C76-9FB4-A7BDABD26C06}" presName="sibTrans" presStyleCnt="0"/>
      <dgm:spPr/>
    </dgm:pt>
    <dgm:pt modelId="{FC7837B0-AC6D-4EDA-B4F9-564A98CB835E}" type="pres">
      <dgm:prSet presAssocID="{2008A685-6FC7-4E11-9E2A-DCA974AE8AC8}" presName="composite" presStyleCnt="0"/>
      <dgm:spPr/>
    </dgm:pt>
    <dgm:pt modelId="{57FD957F-7543-4F09-92B3-AD8D5B9117EE}" type="pres">
      <dgm:prSet presAssocID="{2008A685-6FC7-4E11-9E2A-DCA974AE8AC8}" presName="Accent" presStyleLbl="alignAcc1" presStyleIdx="4" presStyleCnt="5"/>
      <dgm:spPr/>
    </dgm:pt>
    <dgm:pt modelId="{B54646BC-A678-472A-8356-59E3D5AA4343}" type="pres">
      <dgm:prSet presAssocID="{2008A685-6FC7-4E11-9E2A-DCA974AE8AC8}" presName="Image" presStyleLbl="node1" presStyleIdx="4" presStyleCnt="5" custAng="5400000"/>
      <dgm:spPr>
        <a:blipFill rotWithShape="1">
          <a:blip xmlns:r="http://schemas.openxmlformats.org/officeDocument/2006/relationships" r:embed="rId5"/>
          <a:srcRect/>
          <a:stretch>
            <a:fillRect l="-7000" r="-7000"/>
          </a:stretch>
        </a:blipFill>
      </dgm:spPr>
    </dgm:pt>
    <dgm:pt modelId="{11602906-19C7-4593-B08E-68D5ABDE73A3}" type="pres">
      <dgm:prSet presAssocID="{2008A685-6FC7-4E11-9E2A-DCA974AE8AC8}" presName="Child" presStyleLbl="revTx" presStyleIdx="4" presStyleCnt="5" custLinFactNeighborY="13744">
        <dgm:presLayoutVars>
          <dgm:bulletEnabled val="1"/>
        </dgm:presLayoutVars>
      </dgm:prSet>
      <dgm:spPr/>
    </dgm:pt>
    <dgm:pt modelId="{BB0634EE-17AE-4497-992E-B018FFF450FF}" type="pres">
      <dgm:prSet presAssocID="{2008A685-6FC7-4E11-9E2A-DCA974AE8AC8}" presName="Parent" presStyleLbl="alignNode1" presStyleIdx="4" presStyleCnt="5">
        <dgm:presLayoutVars>
          <dgm:bulletEnabled val="1"/>
        </dgm:presLayoutVars>
      </dgm:prSet>
      <dgm:spPr/>
    </dgm:pt>
  </dgm:ptLst>
  <dgm:cxnLst>
    <dgm:cxn modelId="{35B3750A-8114-4EB0-845B-759F381E0BC3}" type="presOf" srcId="{2E86483D-FD9D-4958-950F-BBEB2E35B284}" destId="{7AD1E1DE-36F9-4BD0-AB4F-3607621D9802}" srcOrd="0" destOrd="0" presId="urn:microsoft.com/office/officeart/2008/layout/TitlePictureLineup"/>
    <dgm:cxn modelId="{55125260-D331-41A3-A596-909DC762D8D5}" type="presOf" srcId="{2008A685-6FC7-4E11-9E2A-DCA974AE8AC8}" destId="{BB0634EE-17AE-4497-992E-B018FFF450FF}" srcOrd="0" destOrd="0" presId="urn:microsoft.com/office/officeart/2008/layout/TitlePictureLineup"/>
    <dgm:cxn modelId="{30146363-AFE2-431F-B5CD-3A03A854E75C}" srcId="{D27C34F4-B850-4DAF-A1E0-24A1FE6ECEEB}" destId="{2008A685-6FC7-4E11-9E2A-DCA974AE8AC8}" srcOrd="4" destOrd="0" parTransId="{F084DD31-59DB-4EEE-AB2E-D7D74AADDF6D}" sibTransId="{1591C4C1-228D-4827-8E2B-949BB5084EA6}"/>
    <dgm:cxn modelId="{D241A764-6ED6-4DDF-8CBE-55579046A5A2}" type="presOf" srcId="{C1771F45-DFD4-48ED-9689-AE31C120A394}" destId="{BBBEDB00-A73D-41C9-AB15-E4D4CCEBEDC8}" srcOrd="0" destOrd="0" presId="urn:microsoft.com/office/officeart/2008/layout/TitlePictureLineup"/>
    <dgm:cxn modelId="{BA39108F-5715-4C6D-B206-9D5EA0BD875E}" type="presOf" srcId="{1FF4C386-A44E-4917-A28E-EE6F80B43204}" destId="{95175DCD-3FBD-43EF-8E33-4F82FB579076}" srcOrd="0" destOrd="0" presId="urn:microsoft.com/office/officeart/2008/layout/TitlePictureLineup"/>
    <dgm:cxn modelId="{0CBA1895-F216-4DBF-B3AF-DD73723FE1EF}" srcId="{D27C34F4-B850-4DAF-A1E0-24A1FE6ECEEB}" destId="{C1771F45-DFD4-48ED-9689-AE31C120A394}" srcOrd="0" destOrd="0" parTransId="{799352C0-971E-454D-AF03-842DA9930C6B}" sibTransId="{A7A5D068-6141-4C23-A9ED-5E1154B7DCF3}"/>
    <dgm:cxn modelId="{619B889D-ACAF-48D4-AC2B-B5495DE982ED}" srcId="{D27C34F4-B850-4DAF-A1E0-24A1FE6ECEEB}" destId="{1FF4C386-A44E-4917-A28E-EE6F80B43204}" srcOrd="3" destOrd="0" parTransId="{1E113148-D33D-4AD6-B448-C29BAA1EB497}" sibTransId="{0369F60D-36D7-4C76-9FB4-A7BDABD26C06}"/>
    <dgm:cxn modelId="{F79441A1-160B-4FCD-97DB-181DE89FDEBC}" srcId="{D27C34F4-B850-4DAF-A1E0-24A1FE6ECEEB}" destId="{EE70BCF8-E1B6-4739-92F0-615D34E45D5D}" srcOrd="2" destOrd="0" parTransId="{08168CB1-5166-42E5-B73D-A30563ACD44A}" sibTransId="{512919B2-522B-4326-BB79-CFD82F20AD8A}"/>
    <dgm:cxn modelId="{91079FC3-C673-4FF7-8C9C-25B6D903FB81}" type="presOf" srcId="{D27C34F4-B850-4DAF-A1E0-24A1FE6ECEEB}" destId="{284258D3-C231-4F12-A9EC-380F85B1FC71}" srcOrd="0" destOrd="0" presId="urn:microsoft.com/office/officeart/2008/layout/TitlePictureLineup"/>
    <dgm:cxn modelId="{4A9368D4-B328-4C8A-B7DE-AF39E4B9C73F}" type="presOf" srcId="{EE70BCF8-E1B6-4739-92F0-615D34E45D5D}" destId="{6B3FAE88-8BC5-4ADF-B762-0FBAE8B942A1}" srcOrd="0" destOrd="0" presId="urn:microsoft.com/office/officeart/2008/layout/TitlePictureLineup"/>
    <dgm:cxn modelId="{1B0434DC-C51D-4ED1-BD59-F9F018C1513A}" srcId="{D27C34F4-B850-4DAF-A1E0-24A1FE6ECEEB}" destId="{2E86483D-FD9D-4958-950F-BBEB2E35B284}" srcOrd="1" destOrd="0" parTransId="{F7C8F05A-1465-447C-804E-AC45548D7F33}" sibTransId="{D62953C4-DF47-4BE0-B7F2-BAC121C8A5DF}"/>
    <dgm:cxn modelId="{51D34F10-069D-4110-A75A-22364A4BAEAD}" type="presParOf" srcId="{284258D3-C231-4F12-A9EC-380F85B1FC71}" destId="{BADC61A2-43C1-4587-B043-42606BC1E400}" srcOrd="0" destOrd="0" presId="urn:microsoft.com/office/officeart/2008/layout/TitlePictureLineup"/>
    <dgm:cxn modelId="{A14BF2D3-33FE-4038-8C70-E5695BF995D4}" type="presParOf" srcId="{BADC61A2-43C1-4587-B043-42606BC1E400}" destId="{D6033AD8-B0F6-4390-B5E9-FB3C0673FA40}" srcOrd="0" destOrd="0" presId="urn:microsoft.com/office/officeart/2008/layout/TitlePictureLineup"/>
    <dgm:cxn modelId="{47C173DA-6055-4E2B-AEA2-F6902F6D79FF}" type="presParOf" srcId="{BADC61A2-43C1-4587-B043-42606BC1E400}" destId="{E5E1E840-5F84-4889-B2F8-D94C0DCD7D68}" srcOrd="1" destOrd="0" presId="urn:microsoft.com/office/officeart/2008/layout/TitlePictureLineup"/>
    <dgm:cxn modelId="{31710C74-1803-4406-871F-AF5F64BD0CC3}" type="presParOf" srcId="{BADC61A2-43C1-4587-B043-42606BC1E400}" destId="{D46D9CE2-8011-45EC-B13B-B8C45E9C9FB8}" srcOrd="2" destOrd="0" presId="urn:microsoft.com/office/officeart/2008/layout/TitlePictureLineup"/>
    <dgm:cxn modelId="{DDDD0E8A-3A7C-48FA-B54A-BB56A6A00467}" type="presParOf" srcId="{BADC61A2-43C1-4587-B043-42606BC1E400}" destId="{BBBEDB00-A73D-41C9-AB15-E4D4CCEBEDC8}" srcOrd="3" destOrd="0" presId="urn:microsoft.com/office/officeart/2008/layout/TitlePictureLineup"/>
    <dgm:cxn modelId="{61F0B1EF-D914-4B4F-832F-6B9115F775DA}" type="presParOf" srcId="{284258D3-C231-4F12-A9EC-380F85B1FC71}" destId="{2544AC47-05F7-4E41-8AC8-B4A559912408}" srcOrd="1" destOrd="0" presId="urn:microsoft.com/office/officeart/2008/layout/TitlePictureLineup"/>
    <dgm:cxn modelId="{6C11D78B-939C-4905-AE55-297B3FFE8865}" type="presParOf" srcId="{284258D3-C231-4F12-A9EC-380F85B1FC71}" destId="{1646CCF0-D664-4E60-AF42-CBF18DB29813}" srcOrd="2" destOrd="0" presId="urn:microsoft.com/office/officeart/2008/layout/TitlePictureLineup"/>
    <dgm:cxn modelId="{8BCA0C29-6EFC-4BA2-B7CD-54B8E67C4B5F}" type="presParOf" srcId="{1646CCF0-D664-4E60-AF42-CBF18DB29813}" destId="{88E6008F-B451-423B-9283-C952573A5D32}" srcOrd="0" destOrd="0" presId="urn:microsoft.com/office/officeart/2008/layout/TitlePictureLineup"/>
    <dgm:cxn modelId="{92102FDF-4F99-4E64-9916-02231E01382A}" type="presParOf" srcId="{1646CCF0-D664-4E60-AF42-CBF18DB29813}" destId="{C6C61743-26D0-474F-9AB6-0500E9A432C8}" srcOrd="1" destOrd="0" presId="urn:microsoft.com/office/officeart/2008/layout/TitlePictureLineup"/>
    <dgm:cxn modelId="{46D4AF5B-D633-4721-84A7-E4CEF01B8237}" type="presParOf" srcId="{1646CCF0-D664-4E60-AF42-CBF18DB29813}" destId="{25ACD61C-FE59-40DC-A1B6-7481E8927919}" srcOrd="2" destOrd="0" presId="urn:microsoft.com/office/officeart/2008/layout/TitlePictureLineup"/>
    <dgm:cxn modelId="{411BBF37-47DA-49B0-83B2-508B56B95D78}" type="presParOf" srcId="{1646CCF0-D664-4E60-AF42-CBF18DB29813}" destId="{7AD1E1DE-36F9-4BD0-AB4F-3607621D9802}" srcOrd="3" destOrd="0" presId="urn:microsoft.com/office/officeart/2008/layout/TitlePictureLineup"/>
    <dgm:cxn modelId="{0EF925C9-043E-4296-96CF-29B6849E4645}" type="presParOf" srcId="{284258D3-C231-4F12-A9EC-380F85B1FC71}" destId="{4AD73486-D41F-4156-A9C0-A8A2E7D8EAF5}" srcOrd="3" destOrd="0" presId="urn:microsoft.com/office/officeart/2008/layout/TitlePictureLineup"/>
    <dgm:cxn modelId="{D7FED656-080E-44D2-A1A4-680E4206B879}" type="presParOf" srcId="{284258D3-C231-4F12-A9EC-380F85B1FC71}" destId="{A5070AD8-0DDC-41D3-BD1F-32FC0A3873D3}" srcOrd="4" destOrd="0" presId="urn:microsoft.com/office/officeart/2008/layout/TitlePictureLineup"/>
    <dgm:cxn modelId="{B4D14C13-B092-4033-AADF-DF7AAD8350D0}" type="presParOf" srcId="{A5070AD8-0DDC-41D3-BD1F-32FC0A3873D3}" destId="{43D138E4-3CE9-4C1D-ACF4-DD7DFE5083E3}" srcOrd="0" destOrd="0" presId="urn:microsoft.com/office/officeart/2008/layout/TitlePictureLineup"/>
    <dgm:cxn modelId="{6215F786-DE0C-4907-B693-DC9E7269A309}" type="presParOf" srcId="{A5070AD8-0DDC-41D3-BD1F-32FC0A3873D3}" destId="{C3697BE6-56EF-45BA-9A4E-F38767981EFD}" srcOrd="1" destOrd="0" presId="urn:microsoft.com/office/officeart/2008/layout/TitlePictureLineup"/>
    <dgm:cxn modelId="{7AD70910-2C5C-4633-9B25-6EA2C50A97C6}" type="presParOf" srcId="{A5070AD8-0DDC-41D3-BD1F-32FC0A3873D3}" destId="{AFCEA3C9-FBE8-4895-B4C4-EFE192A024DA}" srcOrd="2" destOrd="0" presId="urn:microsoft.com/office/officeart/2008/layout/TitlePictureLineup"/>
    <dgm:cxn modelId="{E3711523-CFB1-4871-81FE-4C334D7B09E7}" type="presParOf" srcId="{A5070AD8-0DDC-41D3-BD1F-32FC0A3873D3}" destId="{6B3FAE88-8BC5-4ADF-B762-0FBAE8B942A1}" srcOrd="3" destOrd="0" presId="urn:microsoft.com/office/officeart/2008/layout/TitlePictureLineup"/>
    <dgm:cxn modelId="{76E10B40-791E-4278-9061-0EAE289A28FA}" type="presParOf" srcId="{284258D3-C231-4F12-A9EC-380F85B1FC71}" destId="{67F41AE7-DDB0-4BA3-9A4D-1FBECD1348B5}" srcOrd="5" destOrd="0" presId="urn:microsoft.com/office/officeart/2008/layout/TitlePictureLineup"/>
    <dgm:cxn modelId="{25DCB8E9-DD2F-4704-97CE-5317EC8A2CE5}" type="presParOf" srcId="{284258D3-C231-4F12-A9EC-380F85B1FC71}" destId="{F95C0350-A064-4A97-B2E2-196058BA579B}" srcOrd="6" destOrd="0" presId="urn:microsoft.com/office/officeart/2008/layout/TitlePictureLineup"/>
    <dgm:cxn modelId="{25B763BC-8AFC-464D-8FC5-984D6AA3DE8E}" type="presParOf" srcId="{F95C0350-A064-4A97-B2E2-196058BA579B}" destId="{A75243EB-9913-48B5-AAF7-A0C0CFDB9FE1}" srcOrd="0" destOrd="0" presId="urn:microsoft.com/office/officeart/2008/layout/TitlePictureLineup"/>
    <dgm:cxn modelId="{14BF4F8B-7DB7-492A-AF27-349C29D2A752}" type="presParOf" srcId="{F95C0350-A064-4A97-B2E2-196058BA579B}" destId="{7BC60EA2-BE76-4142-B85A-BB0FB92F3A66}" srcOrd="1" destOrd="0" presId="urn:microsoft.com/office/officeart/2008/layout/TitlePictureLineup"/>
    <dgm:cxn modelId="{3F1734E6-8D56-49B6-9E11-FE9640085122}" type="presParOf" srcId="{F95C0350-A064-4A97-B2E2-196058BA579B}" destId="{2BBE620F-CFD5-4F8B-A14D-8BADE9091D24}" srcOrd="2" destOrd="0" presId="urn:microsoft.com/office/officeart/2008/layout/TitlePictureLineup"/>
    <dgm:cxn modelId="{EDBD0689-AF6D-4213-8C3E-858DBAD9CEBC}" type="presParOf" srcId="{F95C0350-A064-4A97-B2E2-196058BA579B}" destId="{95175DCD-3FBD-43EF-8E33-4F82FB579076}" srcOrd="3" destOrd="0" presId="urn:microsoft.com/office/officeart/2008/layout/TitlePictureLineup"/>
    <dgm:cxn modelId="{E2A10242-A9B6-4FE9-95AC-0A971FB96681}" type="presParOf" srcId="{284258D3-C231-4F12-A9EC-380F85B1FC71}" destId="{EC8949C6-581B-4881-BC31-830548FF79D7}" srcOrd="7" destOrd="0" presId="urn:microsoft.com/office/officeart/2008/layout/TitlePictureLineup"/>
    <dgm:cxn modelId="{D67372DD-524E-44F7-A778-EFD1F6533BA5}" type="presParOf" srcId="{284258D3-C231-4F12-A9EC-380F85B1FC71}" destId="{FC7837B0-AC6D-4EDA-B4F9-564A98CB835E}" srcOrd="8" destOrd="0" presId="urn:microsoft.com/office/officeart/2008/layout/TitlePictureLineup"/>
    <dgm:cxn modelId="{C360E480-0F53-491A-B9B4-00902327BFC0}" type="presParOf" srcId="{FC7837B0-AC6D-4EDA-B4F9-564A98CB835E}" destId="{57FD957F-7543-4F09-92B3-AD8D5B9117EE}" srcOrd="0" destOrd="0" presId="urn:microsoft.com/office/officeart/2008/layout/TitlePictureLineup"/>
    <dgm:cxn modelId="{E8E51EA1-DC96-4F46-B7CB-FABB3248B813}" type="presParOf" srcId="{FC7837B0-AC6D-4EDA-B4F9-564A98CB835E}" destId="{B54646BC-A678-472A-8356-59E3D5AA4343}" srcOrd="1" destOrd="0" presId="urn:microsoft.com/office/officeart/2008/layout/TitlePictureLineup"/>
    <dgm:cxn modelId="{4B24E94E-8824-4320-B3CB-3F1DC4EB0A4F}" type="presParOf" srcId="{FC7837B0-AC6D-4EDA-B4F9-564A98CB835E}" destId="{11602906-19C7-4593-B08E-68D5ABDE73A3}" srcOrd="2" destOrd="0" presId="urn:microsoft.com/office/officeart/2008/layout/TitlePictureLineup"/>
    <dgm:cxn modelId="{A21A735D-6476-4563-9BCA-7C7ACCDD638C}" type="presParOf" srcId="{FC7837B0-AC6D-4EDA-B4F9-564A98CB835E}" destId="{BB0634EE-17AE-4497-992E-B018FFF450FF}"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24128-EF93-4792-9A82-FF7535748F9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C4EF4347-1B91-43C7-B802-7BC76B2FE167}">
      <dgm:prSet phldrT="[Text]" custT="1"/>
      <dgm:spPr/>
      <dgm:t>
        <a:bodyPr/>
        <a:lstStyle/>
        <a:p>
          <a:r>
            <a:rPr lang="en-US" sz="1400" dirty="0"/>
            <a:t>Donor preferences </a:t>
          </a:r>
          <a:endParaRPr lang="en-GB" sz="1400" dirty="0"/>
        </a:p>
      </dgm:t>
    </dgm:pt>
    <dgm:pt modelId="{7C71C6D3-24E9-4A5D-BD3E-EF1CA0AB41EB}" type="parTrans" cxnId="{1E5F67FD-952B-4D11-9A39-25AF0827D157}">
      <dgm:prSet/>
      <dgm:spPr/>
      <dgm:t>
        <a:bodyPr/>
        <a:lstStyle/>
        <a:p>
          <a:endParaRPr lang="en-GB" sz="1200"/>
        </a:p>
      </dgm:t>
    </dgm:pt>
    <dgm:pt modelId="{B9C49881-B3D0-4C2F-9152-7CA608B14B5B}" type="sibTrans" cxnId="{1E5F67FD-952B-4D11-9A39-25AF0827D157}">
      <dgm:prSet/>
      <dgm:spPr/>
      <dgm:t>
        <a:bodyPr/>
        <a:lstStyle/>
        <a:p>
          <a:endParaRPr lang="en-GB" sz="1200"/>
        </a:p>
      </dgm:t>
    </dgm:pt>
    <dgm:pt modelId="{5333CB71-53E8-42F1-9DC3-44AE49C74AC9}">
      <dgm:prSet phldrT="[Text]" custT="1"/>
      <dgm:spPr/>
      <dgm:t>
        <a:bodyPr/>
        <a:lstStyle/>
        <a:p>
          <a:r>
            <a:rPr lang="en-US" sz="1400" dirty="0"/>
            <a:t>Intermediaries</a:t>
          </a:r>
          <a:endParaRPr lang="en-GB" sz="1400" dirty="0"/>
        </a:p>
      </dgm:t>
    </dgm:pt>
    <dgm:pt modelId="{DF6F3BC0-B023-4AF5-85AD-8FD852325AD7}" type="parTrans" cxnId="{9344FFA0-B61D-42AC-A0F3-D740EFFAF441}">
      <dgm:prSet/>
      <dgm:spPr/>
      <dgm:t>
        <a:bodyPr/>
        <a:lstStyle/>
        <a:p>
          <a:endParaRPr lang="en-GB" sz="1200"/>
        </a:p>
      </dgm:t>
    </dgm:pt>
    <dgm:pt modelId="{5F42F348-5022-48A2-B33C-2CF778F953B2}" type="sibTrans" cxnId="{9344FFA0-B61D-42AC-A0F3-D740EFFAF441}">
      <dgm:prSet/>
      <dgm:spPr/>
      <dgm:t>
        <a:bodyPr/>
        <a:lstStyle/>
        <a:p>
          <a:endParaRPr lang="en-GB" sz="1200"/>
        </a:p>
      </dgm:t>
    </dgm:pt>
    <dgm:pt modelId="{64645BC4-3E05-4FE7-A6B9-E0713A177E2F}">
      <dgm:prSet phldrT="[Text]" custT="1"/>
      <dgm:spPr/>
      <dgm:t>
        <a:bodyPr/>
        <a:lstStyle/>
        <a:p>
          <a:r>
            <a:rPr lang="en-US" sz="1400" dirty="0"/>
            <a:t>NGO-Donor preferences</a:t>
          </a:r>
          <a:endParaRPr lang="en-GB" sz="1400" dirty="0"/>
        </a:p>
      </dgm:t>
    </dgm:pt>
    <dgm:pt modelId="{B127D7F8-003F-4B55-B79A-7A0E1733F9C2}" type="parTrans" cxnId="{100AF96A-087B-48DB-A3C0-F4795EB3461B}">
      <dgm:prSet/>
      <dgm:spPr/>
      <dgm:t>
        <a:bodyPr/>
        <a:lstStyle/>
        <a:p>
          <a:endParaRPr lang="en-GB" sz="1200"/>
        </a:p>
      </dgm:t>
    </dgm:pt>
    <dgm:pt modelId="{8A224160-53A6-4363-AFB2-4E130466A6F4}" type="sibTrans" cxnId="{100AF96A-087B-48DB-A3C0-F4795EB3461B}">
      <dgm:prSet/>
      <dgm:spPr/>
      <dgm:t>
        <a:bodyPr/>
        <a:lstStyle/>
        <a:p>
          <a:endParaRPr lang="en-GB" sz="1200"/>
        </a:p>
      </dgm:t>
    </dgm:pt>
    <dgm:pt modelId="{C654A660-3FBA-4F9C-9920-847365BB96D4}">
      <dgm:prSet phldrT="[Text]" custT="1"/>
      <dgm:spPr/>
      <dgm:t>
        <a:bodyPr/>
        <a:lstStyle/>
        <a:p>
          <a:r>
            <a:rPr lang="en-US" sz="1400" dirty="0"/>
            <a:t>Beneficiary</a:t>
          </a:r>
          <a:endParaRPr lang="en-GB" sz="1400" dirty="0"/>
        </a:p>
      </dgm:t>
    </dgm:pt>
    <dgm:pt modelId="{5749936A-A954-40D6-87D9-CF1BC23ED6D6}" type="parTrans" cxnId="{2A7235FA-5A90-47E6-9BFD-0E89634793CF}">
      <dgm:prSet/>
      <dgm:spPr/>
      <dgm:t>
        <a:bodyPr/>
        <a:lstStyle/>
        <a:p>
          <a:endParaRPr lang="en-GB" sz="1200"/>
        </a:p>
      </dgm:t>
    </dgm:pt>
    <dgm:pt modelId="{3541871C-7951-4EE8-8013-E16179A6A5FC}" type="sibTrans" cxnId="{2A7235FA-5A90-47E6-9BFD-0E89634793CF}">
      <dgm:prSet/>
      <dgm:spPr/>
      <dgm:t>
        <a:bodyPr/>
        <a:lstStyle/>
        <a:p>
          <a:endParaRPr lang="en-GB" sz="1200"/>
        </a:p>
      </dgm:t>
    </dgm:pt>
    <dgm:pt modelId="{048FAD9E-F3E7-4EE2-A97E-253E21CAD670}">
      <dgm:prSet phldrT="[Text]" custT="1"/>
      <dgm:spPr/>
      <dgm:t>
        <a:bodyPr/>
        <a:lstStyle/>
        <a:p>
          <a:r>
            <a:rPr lang="en-US" sz="1400" dirty="0"/>
            <a:t>Depends on the status</a:t>
          </a:r>
          <a:endParaRPr lang="en-GB" sz="1400" dirty="0"/>
        </a:p>
      </dgm:t>
    </dgm:pt>
    <dgm:pt modelId="{34028C45-79BE-49D5-9084-F5365344F036}" type="parTrans" cxnId="{2CF5BF03-A5A7-4FF3-9008-498DCC9478CF}">
      <dgm:prSet/>
      <dgm:spPr/>
      <dgm:t>
        <a:bodyPr/>
        <a:lstStyle/>
        <a:p>
          <a:endParaRPr lang="en-GB" sz="1200"/>
        </a:p>
      </dgm:t>
    </dgm:pt>
    <dgm:pt modelId="{B5A00B0E-8085-4798-8294-A5F204587D7D}" type="sibTrans" cxnId="{2CF5BF03-A5A7-4FF3-9008-498DCC9478CF}">
      <dgm:prSet/>
      <dgm:spPr/>
      <dgm:t>
        <a:bodyPr/>
        <a:lstStyle/>
        <a:p>
          <a:endParaRPr lang="en-GB" sz="1200"/>
        </a:p>
      </dgm:t>
    </dgm:pt>
    <dgm:pt modelId="{29B0F51A-D01A-4BF6-BEDA-4046E9C40745}">
      <dgm:prSet custT="1"/>
      <dgm:spPr/>
      <dgm:t>
        <a:bodyPr/>
        <a:lstStyle/>
        <a:p>
          <a:r>
            <a:rPr lang="en-US" sz="1400"/>
            <a:t>Government </a:t>
          </a:r>
          <a:endParaRPr lang="en-US" sz="1400" dirty="0"/>
        </a:p>
      </dgm:t>
    </dgm:pt>
    <dgm:pt modelId="{F91AEBDB-F361-4DA6-B4E9-BF59582969B7}" type="parTrans" cxnId="{BE39D8CE-99F8-45FC-B6E1-107BAF832F98}">
      <dgm:prSet/>
      <dgm:spPr/>
      <dgm:t>
        <a:bodyPr/>
        <a:lstStyle/>
        <a:p>
          <a:endParaRPr lang="en-GB" sz="1200"/>
        </a:p>
      </dgm:t>
    </dgm:pt>
    <dgm:pt modelId="{28DB908A-2FE8-451F-9949-8DAF74C9F7EE}" type="sibTrans" cxnId="{BE39D8CE-99F8-45FC-B6E1-107BAF832F98}">
      <dgm:prSet/>
      <dgm:spPr/>
      <dgm:t>
        <a:bodyPr/>
        <a:lstStyle/>
        <a:p>
          <a:endParaRPr lang="en-GB" sz="1200"/>
        </a:p>
      </dgm:t>
    </dgm:pt>
    <dgm:pt modelId="{7E1C11D4-1E27-46E8-AC57-DEE7D6E4F828}">
      <dgm:prSet phldrT="[Text]" custT="1"/>
      <dgm:spPr/>
      <dgm:t>
        <a:bodyPr/>
        <a:lstStyle/>
        <a:p>
          <a:r>
            <a:rPr lang="en-US" sz="1400" dirty="0"/>
            <a:t>Specialties</a:t>
          </a:r>
          <a:endParaRPr lang="en-GB" sz="1400" dirty="0"/>
        </a:p>
      </dgm:t>
    </dgm:pt>
    <dgm:pt modelId="{773E50F6-39AE-441B-9932-9A2198186D12}" type="parTrans" cxnId="{0CCB3352-9FFC-4D81-9097-4CE42434CBC2}">
      <dgm:prSet/>
      <dgm:spPr/>
      <dgm:t>
        <a:bodyPr/>
        <a:lstStyle/>
        <a:p>
          <a:endParaRPr lang="en-GB" sz="1200"/>
        </a:p>
      </dgm:t>
    </dgm:pt>
    <dgm:pt modelId="{792058EE-A1B7-4F04-AD1C-4E245939C296}" type="sibTrans" cxnId="{0CCB3352-9FFC-4D81-9097-4CE42434CBC2}">
      <dgm:prSet/>
      <dgm:spPr/>
      <dgm:t>
        <a:bodyPr/>
        <a:lstStyle/>
        <a:p>
          <a:endParaRPr lang="en-GB" sz="1200"/>
        </a:p>
      </dgm:t>
    </dgm:pt>
    <dgm:pt modelId="{402E2FE7-ED8A-4709-ACBC-8AF64E8AA688}">
      <dgm:prSet phldrT="[Text]" custT="1"/>
      <dgm:spPr/>
      <dgm:t>
        <a:bodyPr/>
        <a:lstStyle/>
        <a:p>
          <a:r>
            <a:rPr lang="en-US" sz="1400" dirty="0"/>
            <a:t>House, work, marriage, health then education.</a:t>
          </a:r>
          <a:endParaRPr lang="en-GB" sz="1400" dirty="0"/>
        </a:p>
      </dgm:t>
    </dgm:pt>
    <dgm:pt modelId="{632DC633-EBB0-4875-8756-3A219812CEF1}" type="parTrans" cxnId="{81FE4AC6-586F-40A1-8804-009F7EE5CBDF}">
      <dgm:prSet/>
      <dgm:spPr/>
      <dgm:t>
        <a:bodyPr/>
        <a:lstStyle/>
        <a:p>
          <a:endParaRPr lang="en-GB" sz="1200"/>
        </a:p>
      </dgm:t>
    </dgm:pt>
    <dgm:pt modelId="{5209CDB9-0360-4479-B66C-195DC393183D}" type="sibTrans" cxnId="{81FE4AC6-586F-40A1-8804-009F7EE5CBDF}">
      <dgm:prSet/>
      <dgm:spPr/>
      <dgm:t>
        <a:bodyPr/>
        <a:lstStyle/>
        <a:p>
          <a:endParaRPr lang="en-GB" sz="1200"/>
        </a:p>
      </dgm:t>
    </dgm:pt>
    <dgm:pt modelId="{23D8E3BE-A610-44A7-91C9-F715C1B1F19A}">
      <dgm:prSet custT="1"/>
      <dgm:spPr/>
      <dgm:t>
        <a:bodyPr/>
        <a:lstStyle/>
        <a:p>
          <a:r>
            <a:rPr lang="en-US" sz="1400" kern="1200" dirty="0">
              <a:solidFill>
                <a:prstClr val="black">
                  <a:hueOff val="0"/>
                  <a:satOff val="0"/>
                  <a:lumOff val="0"/>
                  <a:alphaOff val="0"/>
                </a:prstClr>
              </a:solidFill>
              <a:latin typeface="Calibri" panose="020F0502020204030204"/>
              <a:ea typeface="+mn-ea"/>
              <a:cs typeface="+mn-cs"/>
            </a:rPr>
            <a:t>Basic needs</a:t>
          </a:r>
          <a:endParaRPr lang="en-GB" sz="1400" kern="1200" dirty="0">
            <a:solidFill>
              <a:prstClr val="black">
                <a:hueOff val="0"/>
                <a:satOff val="0"/>
                <a:lumOff val="0"/>
                <a:alphaOff val="0"/>
              </a:prstClr>
            </a:solidFill>
            <a:latin typeface="Calibri" panose="020F0502020204030204"/>
            <a:ea typeface="+mn-ea"/>
            <a:cs typeface="+mn-cs"/>
          </a:endParaRPr>
        </a:p>
      </dgm:t>
    </dgm:pt>
    <dgm:pt modelId="{1A2C2F9D-309F-4FF0-B27E-83DB7894F5F8}" type="parTrans" cxnId="{1E505236-77A3-43B3-AEE7-9374CD54AE8E}">
      <dgm:prSet/>
      <dgm:spPr/>
      <dgm:t>
        <a:bodyPr/>
        <a:lstStyle/>
        <a:p>
          <a:endParaRPr lang="en-GB"/>
        </a:p>
      </dgm:t>
    </dgm:pt>
    <dgm:pt modelId="{08175E14-48F3-4AB0-AB57-983ABEF33B87}" type="sibTrans" cxnId="{1E505236-77A3-43B3-AEE7-9374CD54AE8E}">
      <dgm:prSet/>
      <dgm:spPr/>
      <dgm:t>
        <a:bodyPr/>
        <a:lstStyle/>
        <a:p>
          <a:endParaRPr lang="en-GB"/>
        </a:p>
      </dgm:t>
    </dgm:pt>
    <dgm:pt modelId="{693BDD4D-CEC3-450C-8B76-A9973809648F}">
      <dgm:prSet custT="1"/>
      <dgm:spPr/>
      <dgm:t>
        <a:bodyPr/>
        <a:lstStyle/>
        <a:p>
          <a:r>
            <a:rPr lang="en-US" sz="1400"/>
            <a:t>NGO</a:t>
          </a:r>
          <a:endParaRPr lang="en-US" sz="1400" dirty="0"/>
        </a:p>
      </dgm:t>
    </dgm:pt>
    <dgm:pt modelId="{58B0BC12-4389-4366-9103-44567319C3DB}" type="parTrans" cxnId="{2F8DF83D-C74D-4F5C-9DEC-E8679EEE597D}">
      <dgm:prSet/>
      <dgm:spPr/>
      <dgm:t>
        <a:bodyPr/>
        <a:lstStyle/>
        <a:p>
          <a:endParaRPr lang="en-GB"/>
        </a:p>
      </dgm:t>
    </dgm:pt>
    <dgm:pt modelId="{ECDBAECB-F785-4326-8388-C0CA5AA76D65}" type="sibTrans" cxnId="{2F8DF83D-C74D-4F5C-9DEC-E8679EEE597D}">
      <dgm:prSet/>
      <dgm:spPr/>
      <dgm:t>
        <a:bodyPr/>
        <a:lstStyle/>
        <a:p>
          <a:endParaRPr lang="en-GB"/>
        </a:p>
      </dgm:t>
    </dgm:pt>
    <dgm:pt modelId="{1E75770B-2E3B-40C1-BC0C-DA6C5FEFAA64}">
      <dgm:prSet custT="1"/>
      <dgm:spPr/>
      <dgm:t>
        <a:bodyPr/>
        <a:lstStyle/>
        <a:p>
          <a:r>
            <a:rPr lang="en-US" sz="1400" kern="1200" dirty="0">
              <a:solidFill>
                <a:prstClr val="black">
                  <a:hueOff val="0"/>
                  <a:satOff val="0"/>
                  <a:lumOff val="0"/>
                  <a:alphaOff val="0"/>
                </a:prstClr>
              </a:solidFill>
              <a:latin typeface="Calibri" panose="020F0502020204030204"/>
              <a:ea typeface="+mn-ea"/>
              <a:cs typeface="+mn-cs"/>
            </a:rPr>
            <a:t>Infrastructure, Houses, service buildings</a:t>
          </a:r>
          <a:endParaRPr lang="en-GB" sz="1400" kern="1200" dirty="0">
            <a:solidFill>
              <a:prstClr val="black">
                <a:hueOff val="0"/>
                <a:satOff val="0"/>
                <a:lumOff val="0"/>
                <a:alphaOff val="0"/>
              </a:prstClr>
            </a:solidFill>
            <a:latin typeface="Calibri" panose="020F0502020204030204"/>
            <a:ea typeface="+mn-ea"/>
            <a:cs typeface="+mn-cs"/>
          </a:endParaRPr>
        </a:p>
      </dgm:t>
    </dgm:pt>
    <dgm:pt modelId="{411ECD55-07CF-4B58-BCB8-5DC313723F56}" type="parTrans" cxnId="{714328EF-A50E-4D36-B4F1-F34A75C19D8B}">
      <dgm:prSet/>
      <dgm:spPr/>
      <dgm:t>
        <a:bodyPr/>
        <a:lstStyle/>
        <a:p>
          <a:endParaRPr lang="en-GB"/>
        </a:p>
      </dgm:t>
    </dgm:pt>
    <dgm:pt modelId="{671862BA-3B65-4801-AA6F-41CCADF05EC6}" type="sibTrans" cxnId="{714328EF-A50E-4D36-B4F1-F34A75C19D8B}">
      <dgm:prSet/>
      <dgm:spPr/>
      <dgm:t>
        <a:bodyPr/>
        <a:lstStyle/>
        <a:p>
          <a:endParaRPr lang="en-GB"/>
        </a:p>
      </dgm:t>
    </dgm:pt>
    <dgm:pt modelId="{A4D1E673-A98F-479D-A69E-0E22E37E1CAA}" type="pres">
      <dgm:prSet presAssocID="{A5C24128-EF93-4792-9A82-FF7535748F96}" presName="Name0" presStyleCnt="0">
        <dgm:presLayoutVars>
          <dgm:dir/>
          <dgm:animLvl val="lvl"/>
          <dgm:resizeHandles val="exact"/>
        </dgm:presLayoutVars>
      </dgm:prSet>
      <dgm:spPr/>
    </dgm:pt>
    <dgm:pt modelId="{4C294A66-E557-4A28-87D3-8657073E1EEE}" type="pres">
      <dgm:prSet presAssocID="{29B0F51A-D01A-4BF6-BEDA-4046E9C40745}" presName="composite" presStyleCnt="0"/>
      <dgm:spPr/>
    </dgm:pt>
    <dgm:pt modelId="{37209597-554A-4DBD-9863-16B8C514887C}" type="pres">
      <dgm:prSet presAssocID="{29B0F51A-D01A-4BF6-BEDA-4046E9C40745}" presName="parTx" presStyleLbl="alignNode1" presStyleIdx="0" presStyleCnt="4" custScaleY="72101">
        <dgm:presLayoutVars>
          <dgm:chMax val="0"/>
          <dgm:chPref val="0"/>
          <dgm:bulletEnabled val="1"/>
        </dgm:presLayoutVars>
      </dgm:prSet>
      <dgm:spPr/>
    </dgm:pt>
    <dgm:pt modelId="{ADB63C0D-4E20-4822-9E80-CD60C7944ED7}" type="pres">
      <dgm:prSet presAssocID="{29B0F51A-D01A-4BF6-BEDA-4046E9C40745}" presName="desTx" presStyleLbl="alignAccFollowNode1" presStyleIdx="0" presStyleCnt="4">
        <dgm:presLayoutVars>
          <dgm:bulletEnabled val="1"/>
        </dgm:presLayoutVars>
      </dgm:prSet>
      <dgm:spPr/>
    </dgm:pt>
    <dgm:pt modelId="{7D2C1E87-CEC0-40C9-B103-8B2F5DA9BC4D}" type="pres">
      <dgm:prSet presAssocID="{28DB908A-2FE8-451F-9949-8DAF74C9F7EE}" presName="space" presStyleCnt="0"/>
      <dgm:spPr/>
    </dgm:pt>
    <dgm:pt modelId="{C07D18DD-45E0-4A24-BE43-AE80539791D4}" type="pres">
      <dgm:prSet presAssocID="{693BDD4D-CEC3-450C-8B76-A9973809648F}" presName="composite" presStyleCnt="0"/>
      <dgm:spPr/>
    </dgm:pt>
    <dgm:pt modelId="{A3E897AA-7591-4017-A3CC-A4808711D68A}" type="pres">
      <dgm:prSet presAssocID="{693BDD4D-CEC3-450C-8B76-A9973809648F}" presName="parTx" presStyleLbl="alignNode1" presStyleIdx="1" presStyleCnt="4" custScaleY="82991">
        <dgm:presLayoutVars>
          <dgm:chMax val="0"/>
          <dgm:chPref val="0"/>
          <dgm:bulletEnabled val="1"/>
        </dgm:presLayoutVars>
      </dgm:prSet>
      <dgm:spPr/>
    </dgm:pt>
    <dgm:pt modelId="{CA4A9892-D368-44CB-A13A-525B9F5C7F19}" type="pres">
      <dgm:prSet presAssocID="{693BDD4D-CEC3-450C-8B76-A9973809648F}" presName="desTx" presStyleLbl="alignAccFollowNode1" presStyleIdx="1" presStyleCnt="4">
        <dgm:presLayoutVars>
          <dgm:bulletEnabled val="1"/>
        </dgm:presLayoutVars>
      </dgm:prSet>
      <dgm:spPr/>
    </dgm:pt>
    <dgm:pt modelId="{0278B76B-5E01-41B8-A81A-46375E4BB9F9}" type="pres">
      <dgm:prSet presAssocID="{ECDBAECB-F785-4326-8388-C0CA5AA76D65}" presName="space" presStyleCnt="0"/>
      <dgm:spPr/>
    </dgm:pt>
    <dgm:pt modelId="{B054B61E-84AB-4ADA-9242-6BD38F8A3A27}" type="pres">
      <dgm:prSet presAssocID="{5333CB71-53E8-42F1-9DC3-44AE49C74AC9}" presName="composite" presStyleCnt="0"/>
      <dgm:spPr/>
    </dgm:pt>
    <dgm:pt modelId="{836262D2-964E-4720-B843-440857796D4E}" type="pres">
      <dgm:prSet presAssocID="{5333CB71-53E8-42F1-9DC3-44AE49C74AC9}" presName="parTx" presStyleLbl="alignNode1" presStyleIdx="2" presStyleCnt="4" custScaleY="84118">
        <dgm:presLayoutVars>
          <dgm:chMax val="0"/>
          <dgm:chPref val="0"/>
          <dgm:bulletEnabled val="1"/>
        </dgm:presLayoutVars>
      </dgm:prSet>
      <dgm:spPr/>
    </dgm:pt>
    <dgm:pt modelId="{2106D26F-51FE-4D52-81B8-670CDDC5E20A}" type="pres">
      <dgm:prSet presAssocID="{5333CB71-53E8-42F1-9DC3-44AE49C74AC9}" presName="desTx" presStyleLbl="alignAccFollowNode1" presStyleIdx="2" presStyleCnt="4">
        <dgm:presLayoutVars>
          <dgm:bulletEnabled val="1"/>
        </dgm:presLayoutVars>
      </dgm:prSet>
      <dgm:spPr/>
    </dgm:pt>
    <dgm:pt modelId="{FFE66141-199A-41F8-8F4A-9902EEA4680F}" type="pres">
      <dgm:prSet presAssocID="{5F42F348-5022-48A2-B33C-2CF778F953B2}" presName="space" presStyleCnt="0"/>
      <dgm:spPr/>
    </dgm:pt>
    <dgm:pt modelId="{08DA5D9E-3F00-42C8-8717-A49C07A086A4}" type="pres">
      <dgm:prSet presAssocID="{C654A660-3FBA-4F9C-9920-847365BB96D4}" presName="composite" presStyleCnt="0"/>
      <dgm:spPr/>
    </dgm:pt>
    <dgm:pt modelId="{E3D0ABA4-7E9D-410B-8D51-753D9C8FDD9B}" type="pres">
      <dgm:prSet presAssocID="{C654A660-3FBA-4F9C-9920-847365BB96D4}" presName="parTx" presStyleLbl="alignNode1" presStyleIdx="3" presStyleCnt="4" custScaleY="84118">
        <dgm:presLayoutVars>
          <dgm:chMax val="0"/>
          <dgm:chPref val="0"/>
          <dgm:bulletEnabled val="1"/>
        </dgm:presLayoutVars>
      </dgm:prSet>
      <dgm:spPr/>
    </dgm:pt>
    <dgm:pt modelId="{5BD574D9-E60E-4FD2-B392-5DFA63C1E684}" type="pres">
      <dgm:prSet presAssocID="{C654A660-3FBA-4F9C-9920-847365BB96D4}" presName="desTx" presStyleLbl="alignAccFollowNode1" presStyleIdx="3" presStyleCnt="4">
        <dgm:presLayoutVars>
          <dgm:bulletEnabled val="1"/>
        </dgm:presLayoutVars>
      </dgm:prSet>
      <dgm:spPr/>
    </dgm:pt>
  </dgm:ptLst>
  <dgm:cxnLst>
    <dgm:cxn modelId="{B4BF7100-0BCD-4BB1-A011-10C649D84E59}" type="presOf" srcId="{7E1C11D4-1E27-46E8-AC57-DEE7D6E4F828}" destId="{CA4A9892-D368-44CB-A13A-525B9F5C7F19}" srcOrd="0" destOrd="1" presId="urn:microsoft.com/office/officeart/2005/8/layout/hList1"/>
    <dgm:cxn modelId="{54228A01-7370-4431-80D5-FD50C30BCE2F}" type="presOf" srcId="{A5C24128-EF93-4792-9A82-FF7535748F96}" destId="{A4D1E673-A98F-479D-A69E-0E22E37E1CAA}" srcOrd="0" destOrd="0" presId="urn:microsoft.com/office/officeart/2005/8/layout/hList1"/>
    <dgm:cxn modelId="{2CF5BF03-A5A7-4FF3-9008-498DCC9478CF}" srcId="{C654A660-3FBA-4F9C-9920-847365BB96D4}" destId="{048FAD9E-F3E7-4EE2-A97E-253E21CAD670}" srcOrd="0" destOrd="0" parTransId="{34028C45-79BE-49D5-9084-F5365344F036}" sibTransId="{B5A00B0E-8085-4798-8294-A5F204587D7D}"/>
    <dgm:cxn modelId="{D1B0D723-B16A-4E42-B250-CB62AB9B7514}" type="presOf" srcId="{5333CB71-53E8-42F1-9DC3-44AE49C74AC9}" destId="{836262D2-964E-4720-B843-440857796D4E}" srcOrd="0" destOrd="0" presId="urn:microsoft.com/office/officeart/2005/8/layout/hList1"/>
    <dgm:cxn modelId="{1E505236-77A3-43B3-AEE7-9374CD54AE8E}" srcId="{29B0F51A-D01A-4BF6-BEDA-4046E9C40745}" destId="{23D8E3BE-A610-44A7-91C9-F715C1B1F19A}" srcOrd="0" destOrd="0" parTransId="{1A2C2F9D-309F-4FF0-B27E-83DB7894F5F8}" sibTransId="{08175E14-48F3-4AB0-AB57-983ABEF33B87}"/>
    <dgm:cxn modelId="{2F8DF83D-C74D-4F5C-9DEC-E8679EEE597D}" srcId="{A5C24128-EF93-4792-9A82-FF7535748F96}" destId="{693BDD4D-CEC3-450C-8B76-A9973809648F}" srcOrd="1" destOrd="0" parTransId="{58B0BC12-4389-4366-9103-44567319C3DB}" sibTransId="{ECDBAECB-F785-4326-8388-C0CA5AA76D65}"/>
    <dgm:cxn modelId="{100AF96A-087B-48DB-A3C0-F4795EB3461B}" srcId="{5333CB71-53E8-42F1-9DC3-44AE49C74AC9}" destId="{64645BC4-3E05-4FE7-A6B9-E0713A177E2F}" srcOrd="0" destOrd="0" parTransId="{B127D7F8-003F-4B55-B79A-7A0E1733F9C2}" sibTransId="{8A224160-53A6-4363-AFB2-4E130466A6F4}"/>
    <dgm:cxn modelId="{8CCBD070-B882-4EDE-B2F9-50970AA9F137}" type="presOf" srcId="{23D8E3BE-A610-44A7-91C9-F715C1B1F19A}" destId="{ADB63C0D-4E20-4822-9E80-CD60C7944ED7}" srcOrd="0" destOrd="0" presId="urn:microsoft.com/office/officeart/2005/8/layout/hList1"/>
    <dgm:cxn modelId="{0CCB3352-9FFC-4D81-9097-4CE42434CBC2}" srcId="{693BDD4D-CEC3-450C-8B76-A9973809648F}" destId="{7E1C11D4-1E27-46E8-AC57-DEE7D6E4F828}" srcOrd="1" destOrd="0" parTransId="{773E50F6-39AE-441B-9932-9A2198186D12}" sibTransId="{792058EE-A1B7-4F04-AD1C-4E245939C296}"/>
    <dgm:cxn modelId="{6973F37C-50D6-4867-91F7-013AC280CEEF}" type="presOf" srcId="{29B0F51A-D01A-4BF6-BEDA-4046E9C40745}" destId="{37209597-554A-4DBD-9863-16B8C514887C}" srcOrd="0" destOrd="0" presId="urn:microsoft.com/office/officeart/2005/8/layout/hList1"/>
    <dgm:cxn modelId="{39BC7A89-7458-442C-A707-3FA4BFD36FE2}" type="presOf" srcId="{1E75770B-2E3B-40C1-BC0C-DA6C5FEFAA64}" destId="{ADB63C0D-4E20-4822-9E80-CD60C7944ED7}" srcOrd="0" destOrd="1" presId="urn:microsoft.com/office/officeart/2005/8/layout/hList1"/>
    <dgm:cxn modelId="{EDEAF297-CE5E-40A1-B763-94246BBA1443}" type="presOf" srcId="{048FAD9E-F3E7-4EE2-A97E-253E21CAD670}" destId="{5BD574D9-E60E-4FD2-B392-5DFA63C1E684}" srcOrd="0" destOrd="0" presId="urn:microsoft.com/office/officeart/2005/8/layout/hList1"/>
    <dgm:cxn modelId="{9344FFA0-B61D-42AC-A0F3-D740EFFAF441}" srcId="{A5C24128-EF93-4792-9A82-FF7535748F96}" destId="{5333CB71-53E8-42F1-9DC3-44AE49C74AC9}" srcOrd="2" destOrd="0" parTransId="{DF6F3BC0-B023-4AF5-85AD-8FD852325AD7}" sibTransId="{5F42F348-5022-48A2-B33C-2CF778F953B2}"/>
    <dgm:cxn modelId="{81FE4AC6-586F-40A1-8804-009F7EE5CBDF}" srcId="{C654A660-3FBA-4F9C-9920-847365BB96D4}" destId="{402E2FE7-ED8A-4709-ACBC-8AF64E8AA688}" srcOrd="1" destOrd="0" parTransId="{632DC633-EBB0-4875-8756-3A219812CEF1}" sibTransId="{5209CDB9-0360-4479-B66C-195DC393183D}"/>
    <dgm:cxn modelId="{C1933DC9-4CEC-4BB3-BAB3-51E17EAFE930}" type="presOf" srcId="{C654A660-3FBA-4F9C-9920-847365BB96D4}" destId="{E3D0ABA4-7E9D-410B-8D51-753D9C8FDD9B}" srcOrd="0" destOrd="0" presId="urn:microsoft.com/office/officeart/2005/8/layout/hList1"/>
    <dgm:cxn modelId="{BE39D8CE-99F8-45FC-B6E1-107BAF832F98}" srcId="{A5C24128-EF93-4792-9A82-FF7535748F96}" destId="{29B0F51A-D01A-4BF6-BEDA-4046E9C40745}" srcOrd="0" destOrd="0" parTransId="{F91AEBDB-F361-4DA6-B4E9-BF59582969B7}" sibTransId="{28DB908A-2FE8-451F-9949-8DAF74C9F7EE}"/>
    <dgm:cxn modelId="{4B1859DD-4A58-412E-957B-B4E580DD5C16}" type="presOf" srcId="{402E2FE7-ED8A-4709-ACBC-8AF64E8AA688}" destId="{5BD574D9-E60E-4FD2-B392-5DFA63C1E684}" srcOrd="0" destOrd="1" presId="urn:microsoft.com/office/officeart/2005/8/layout/hList1"/>
    <dgm:cxn modelId="{D1BED3E1-B775-41F2-8A5D-807187BEF2A1}" type="presOf" srcId="{64645BC4-3E05-4FE7-A6B9-E0713A177E2F}" destId="{2106D26F-51FE-4D52-81B8-670CDDC5E20A}" srcOrd="0" destOrd="0" presId="urn:microsoft.com/office/officeart/2005/8/layout/hList1"/>
    <dgm:cxn modelId="{3BE089E5-4046-4B60-B7B0-FC3B4E4F2AD0}" type="presOf" srcId="{C4EF4347-1B91-43C7-B802-7BC76B2FE167}" destId="{CA4A9892-D368-44CB-A13A-525B9F5C7F19}" srcOrd="0" destOrd="0" presId="urn:microsoft.com/office/officeart/2005/8/layout/hList1"/>
    <dgm:cxn modelId="{714328EF-A50E-4D36-B4F1-F34A75C19D8B}" srcId="{29B0F51A-D01A-4BF6-BEDA-4046E9C40745}" destId="{1E75770B-2E3B-40C1-BC0C-DA6C5FEFAA64}" srcOrd="1" destOrd="0" parTransId="{411ECD55-07CF-4B58-BCB8-5DC313723F56}" sibTransId="{671862BA-3B65-4801-AA6F-41CCADF05EC6}"/>
    <dgm:cxn modelId="{2A7235FA-5A90-47E6-9BFD-0E89634793CF}" srcId="{A5C24128-EF93-4792-9A82-FF7535748F96}" destId="{C654A660-3FBA-4F9C-9920-847365BB96D4}" srcOrd="3" destOrd="0" parTransId="{5749936A-A954-40D6-87D9-CF1BC23ED6D6}" sibTransId="{3541871C-7951-4EE8-8013-E16179A6A5FC}"/>
    <dgm:cxn modelId="{1E5F67FD-952B-4D11-9A39-25AF0827D157}" srcId="{693BDD4D-CEC3-450C-8B76-A9973809648F}" destId="{C4EF4347-1B91-43C7-B802-7BC76B2FE167}" srcOrd="0" destOrd="0" parTransId="{7C71C6D3-24E9-4A5D-BD3E-EF1CA0AB41EB}" sibTransId="{B9C49881-B3D0-4C2F-9152-7CA608B14B5B}"/>
    <dgm:cxn modelId="{856BC0FF-46A7-4DBA-B447-A04E788CBA54}" type="presOf" srcId="{693BDD4D-CEC3-450C-8B76-A9973809648F}" destId="{A3E897AA-7591-4017-A3CC-A4808711D68A}" srcOrd="0" destOrd="0" presId="urn:microsoft.com/office/officeart/2005/8/layout/hList1"/>
    <dgm:cxn modelId="{E2B149DF-F850-4E8A-B5A2-0CB1AFD89612}" type="presParOf" srcId="{A4D1E673-A98F-479D-A69E-0E22E37E1CAA}" destId="{4C294A66-E557-4A28-87D3-8657073E1EEE}" srcOrd="0" destOrd="0" presId="urn:microsoft.com/office/officeart/2005/8/layout/hList1"/>
    <dgm:cxn modelId="{0DE56132-C7FC-4B3D-8DA4-8B37DE054BEC}" type="presParOf" srcId="{4C294A66-E557-4A28-87D3-8657073E1EEE}" destId="{37209597-554A-4DBD-9863-16B8C514887C}" srcOrd="0" destOrd="0" presId="urn:microsoft.com/office/officeart/2005/8/layout/hList1"/>
    <dgm:cxn modelId="{BF031484-D401-4F2F-85F4-629F43F9707A}" type="presParOf" srcId="{4C294A66-E557-4A28-87D3-8657073E1EEE}" destId="{ADB63C0D-4E20-4822-9E80-CD60C7944ED7}" srcOrd="1" destOrd="0" presId="urn:microsoft.com/office/officeart/2005/8/layout/hList1"/>
    <dgm:cxn modelId="{D917507B-CBB6-468A-8F1B-1182D824F1B8}" type="presParOf" srcId="{A4D1E673-A98F-479D-A69E-0E22E37E1CAA}" destId="{7D2C1E87-CEC0-40C9-B103-8B2F5DA9BC4D}" srcOrd="1" destOrd="0" presId="urn:microsoft.com/office/officeart/2005/8/layout/hList1"/>
    <dgm:cxn modelId="{378723D2-6526-4313-8988-2BD816BF54B3}" type="presParOf" srcId="{A4D1E673-A98F-479D-A69E-0E22E37E1CAA}" destId="{C07D18DD-45E0-4A24-BE43-AE80539791D4}" srcOrd="2" destOrd="0" presId="urn:microsoft.com/office/officeart/2005/8/layout/hList1"/>
    <dgm:cxn modelId="{2EFFD286-5213-493A-85D1-D134893FF3EE}" type="presParOf" srcId="{C07D18DD-45E0-4A24-BE43-AE80539791D4}" destId="{A3E897AA-7591-4017-A3CC-A4808711D68A}" srcOrd="0" destOrd="0" presId="urn:microsoft.com/office/officeart/2005/8/layout/hList1"/>
    <dgm:cxn modelId="{8957C35D-36E2-4209-B275-E58A602B0610}" type="presParOf" srcId="{C07D18DD-45E0-4A24-BE43-AE80539791D4}" destId="{CA4A9892-D368-44CB-A13A-525B9F5C7F19}" srcOrd="1" destOrd="0" presId="urn:microsoft.com/office/officeart/2005/8/layout/hList1"/>
    <dgm:cxn modelId="{7E3E4D63-6E1C-491A-880E-9970EA8174F8}" type="presParOf" srcId="{A4D1E673-A98F-479D-A69E-0E22E37E1CAA}" destId="{0278B76B-5E01-41B8-A81A-46375E4BB9F9}" srcOrd="3" destOrd="0" presId="urn:microsoft.com/office/officeart/2005/8/layout/hList1"/>
    <dgm:cxn modelId="{7B7A836C-E1E7-45DF-A9E8-FD027E1020D3}" type="presParOf" srcId="{A4D1E673-A98F-479D-A69E-0E22E37E1CAA}" destId="{B054B61E-84AB-4ADA-9242-6BD38F8A3A27}" srcOrd="4" destOrd="0" presId="urn:microsoft.com/office/officeart/2005/8/layout/hList1"/>
    <dgm:cxn modelId="{AAABD092-E950-4F8B-847F-7D3D44C59384}" type="presParOf" srcId="{B054B61E-84AB-4ADA-9242-6BD38F8A3A27}" destId="{836262D2-964E-4720-B843-440857796D4E}" srcOrd="0" destOrd="0" presId="urn:microsoft.com/office/officeart/2005/8/layout/hList1"/>
    <dgm:cxn modelId="{4582C491-AEAC-48A5-8A12-FA47C081D7D0}" type="presParOf" srcId="{B054B61E-84AB-4ADA-9242-6BD38F8A3A27}" destId="{2106D26F-51FE-4D52-81B8-670CDDC5E20A}" srcOrd="1" destOrd="0" presId="urn:microsoft.com/office/officeart/2005/8/layout/hList1"/>
    <dgm:cxn modelId="{2BBE797B-D5C2-4480-A747-1B1CCD91A30D}" type="presParOf" srcId="{A4D1E673-A98F-479D-A69E-0E22E37E1CAA}" destId="{FFE66141-199A-41F8-8F4A-9902EEA4680F}" srcOrd="5" destOrd="0" presId="urn:microsoft.com/office/officeart/2005/8/layout/hList1"/>
    <dgm:cxn modelId="{DCF79E9D-E12F-451F-ADFA-4A223D9829B4}" type="presParOf" srcId="{A4D1E673-A98F-479D-A69E-0E22E37E1CAA}" destId="{08DA5D9E-3F00-42C8-8717-A49C07A086A4}" srcOrd="6" destOrd="0" presId="urn:microsoft.com/office/officeart/2005/8/layout/hList1"/>
    <dgm:cxn modelId="{2C7426A2-1A25-45C2-B033-B8941479AE6F}" type="presParOf" srcId="{08DA5D9E-3F00-42C8-8717-A49C07A086A4}" destId="{E3D0ABA4-7E9D-410B-8D51-753D9C8FDD9B}" srcOrd="0" destOrd="0" presId="urn:microsoft.com/office/officeart/2005/8/layout/hList1"/>
    <dgm:cxn modelId="{1BEE1338-98E7-428D-A9C3-27BB0F549958}" type="presParOf" srcId="{08DA5D9E-3F00-42C8-8717-A49C07A086A4}" destId="{5BD574D9-E60E-4FD2-B392-5DFA63C1E68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C24128-EF93-4792-9A82-FF7535748F9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C4EDEAB3-7E7C-40F3-A37E-EA47D032024B}">
      <dgm:prSet phldrT="[Text]"/>
      <dgm:spPr/>
      <dgm:t>
        <a:bodyPr/>
        <a:lstStyle/>
        <a:p>
          <a:r>
            <a:rPr lang="en-US" dirty="0"/>
            <a:t>Planner</a:t>
          </a:r>
          <a:endParaRPr lang="en-GB" dirty="0"/>
        </a:p>
      </dgm:t>
    </dgm:pt>
    <dgm:pt modelId="{EA439511-EC70-4064-BDC3-40C611587F2E}" type="parTrans" cxnId="{E5CCBFB5-3A7A-4A01-B438-ABDFCE651B1D}">
      <dgm:prSet/>
      <dgm:spPr/>
      <dgm:t>
        <a:bodyPr/>
        <a:lstStyle/>
        <a:p>
          <a:endParaRPr lang="en-GB"/>
        </a:p>
      </dgm:t>
    </dgm:pt>
    <dgm:pt modelId="{8784AF7A-A575-4713-BB1B-6EE842DB8B41}" type="sibTrans" cxnId="{E5CCBFB5-3A7A-4A01-B438-ABDFCE651B1D}">
      <dgm:prSet/>
      <dgm:spPr/>
      <dgm:t>
        <a:bodyPr/>
        <a:lstStyle/>
        <a:p>
          <a:endParaRPr lang="en-GB"/>
        </a:p>
      </dgm:t>
    </dgm:pt>
    <dgm:pt modelId="{9A1F5302-C3F7-4159-8AE3-E2C6F5607ADF}">
      <dgm:prSet phldrT="[Text]"/>
      <dgm:spPr/>
      <dgm:t>
        <a:bodyPr/>
        <a:lstStyle/>
        <a:p>
          <a:r>
            <a:rPr lang="en-US" dirty="0"/>
            <a:t>Executor</a:t>
          </a:r>
          <a:endParaRPr lang="en-GB" dirty="0"/>
        </a:p>
      </dgm:t>
    </dgm:pt>
    <dgm:pt modelId="{64A6181D-39D9-4798-BAC1-4F3330CA4757}" type="parTrans" cxnId="{D1675F98-9D24-423E-9F1C-9ED4A7ADEFAB}">
      <dgm:prSet/>
      <dgm:spPr/>
      <dgm:t>
        <a:bodyPr/>
        <a:lstStyle/>
        <a:p>
          <a:endParaRPr lang="en-GB"/>
        </a:p>
      </dgm:t>
    </dgm:pt>
    <dgm:pt modelId="{7A3DAF42-970F-404E-A60F-AD3A29C8FCA2}" type="sibTrans" cxnId="{D1675F98-9D24-423E-9F1C-9ED4A7ADEFAB}">
      <dgm:prSet/>
      <dgm:spPr/>
      <dgm:t>
        <a:bodyPr/>
        <a:lstStyle/>
        <a:p>
          <a:endParaRPr lang="en-GB"/>
        </a:p>
      </dgm:t>
    </dgm:pt>
    <dgm:pt modelId="{5333CB71-53E8-42F1-9DC3-44AE49C74AC9}">
      <dgm:prSet phldrT="[Text]"/>
      <dgm:spPr/>
      <dgm:t>
        <a:bodyPr/>
        <a:lstStyle/>
        <a:p>
          <a:r>
            <a:rPr lang="en-US" dirty="0"/>
            <a:t>Facilitator</a:t>
          </a:r>
          <a:endParaRPr lang="en-GB" dirty="0"/>
        </a:p>
      </dgm:t>
    </dgm:pt>
    <dgm:pt modelId="{DF6F3BC0-B023-4AF5-85AD-8FD852325AD7}" type="parTrans" cxnId="{9344FFA0-B61D-42AC-A0F3-D740EFFAF441}">
      <dgm:prSet/>
      <dgm:spPr/>
      <dgm:t>
        <a:bodyPr/>
        <a:lstStyle/>
        <a:p>
          <a:endParaRPr lang="en-GB"/>
        </a:p>
      </dgm:t>
    </dgm:pt>
    <dgm:pt modelId="{5F42F348-5022-48A2-B33C-2CF778F953B2}" type="sibTrans" cxnId="{9344FFA0-B61D-42AC-A0F3-D740EFFAF441}">
      <dgm:prSet/>
      <dgm:spPr/>
      <dgm:t>
        <a:bodyPr/>
        <a:lstStyle/>
        <a:p>
          <a:endParaRPr lang="en-GB"/>
        </a:p>
      </dgm:t>
    </dgm:pt>
    <dgm:pt modelId="{C654A660-3FBA-4F9C-9920-847365BB96D4}">
      <dgm:prSet phldrT="[Text]"/>
      <dgm:spPr/>
      <dgm:t>
        <a:bodyPr/>
        <a:lstStyle/>
        <a:p>
          <a:r>
            <a:rPr lang="en-US" dirty="0"/>
            <a:t>Receiver</a:t>
          </a:r>
          <a:endParaRPr lang="en-GB" dirty="0"/>
        </a:p>
      </dgm:t>
    </dgm:pt>
    <dgm:pt modelId="{5749936A-A954-40D6-87D9-CF1BC23ED6D6}" type="parTrans" cxnId="{2A7235FA-5A90-47E6-9BFD-0E89634793CF}">
      <dgm:prSet/>
      <dgm:spPr/>
      <dgm:t>
        <a:bodyPr/>
        <a:lstStyle/>
        <a:p>
          <a:endParaRPr lang="en-GB"/>
        </a:p>
      </dgm:t>
    </dgm:pt>
    <dgm:pt modelId="{3541871C-7951-4EE8-8013-E16179A6A5FC}" type="sibTrans" cxnId="{2A7235FA-5A90-47E6-9BFD-0E89634793CF}">
      <dgm:prSet/>
      <dgm:spPr/>
      <dgm:t>
        <a:bodyPr/>
        <a:lstStyle/>
        <a:p>
          <a:endParaRPr lang="en-GB"/>
        </a:p>
      </dgm:t>
    </dgm:pt>
    <dgm:pt modelId="{A4D1E673-A98F-479D-A69E-0E22E37E1CAA}" type="pres">
      <dgm:prSet presAssocID="{A5C24128-EF93-4792-9A82-FF7535748F96}" presName="Name0" presStyleCnt="0">
        <dgm:presLayoutVars>
          <dgm:dir/>
          <dgm:animLvl val="lvl"/>
          <dgm:resizeHandles val="exact"/>
        </dgm:presLayoutVars>
      </dgm:prSet>
      <dgm:spPr/>
    </dgm:pt>
    <dgm:pt modelId="{F1EB2D84-232E-4C4E-BB2C-621352AF211A}" type="pres">
      <dgm:prSet presAssocID="{C4EDEAB3-7E7C-40F3-A37E-EA47D032024B}" presName="composite" presStyleCnt="0"/>
      <dgm:spPr/>
    </dgm:pt>
    <dgm:pt modelId="{4570258B-1C81-4B9D-9427-B2DE74745963}" type="pres">
      <dgm:prSet presAssocID="{C4EDEAB3-7E7C-40F3-A37E-EA47D032024B}" presName="parTx" presStyleLbl="alignNode1" presStyleIdx="0" presStyleCnt="4">
        <dgm:presLayoutVars>
          <dgm:chMax val="0"/>
          <dgm:chPref val="0"/>
          <dgm:bulletEnabled val="1"/>
        </dgm:presLayoutVars>
      </dgm:prSet>
      <dgm:spPr/>
    </dgm:pt>
    <dgm:pt modelId="{8155A1FD-5F27-499F-B2D2-71F18A93BD17}" type="pres">
      <dgm:prSet presAssocID="{C4EDEAB3-7E7C-40F3-A37E-EA47D032024B}" presName="desTx" presStyleLbl="alignAccFollowNode1" presStyleIdx="0" presStyleCnt="4">
        <dgm:presLayoutVars>
          <dgm:bulletEnabled val="1"/>
        </dgm:presLayoutVars>
      </dgm:prSet>
      <dgm:spPr/>
    </dgm:pt>
    <dgm:pt modelId="{1B529D6A-9F85-429E-948C-31804C584399}" type="pres">
      <dgm:prSet presAssocID="{8784AF7A-A575-4713-BB1B-6EE842DB8B41}" presName="space" presStyleCnt="0"/>
      <dgm:spPr/>
    </dgm:pt>
    <dgm:pt modelId="{C6552BEA-FD1D-4226-A7A1-15969CF98817}" type="pres">
      <dgm:prSet presAssocID="{9A1F5302-C3F7-4159-8AE3-E2C6F5607ADF}" presName="composite" presStyleCnt="0"/>
      <dgm:spPr/>
    </dgm:pt>
    <dgm:pt modelId="{6C868632-C313-4459-A18C-617947EC484E}" type="pres">
      <dgm:prSet presAssocID="{9A1F5302-C3F7-4159-8AE3-E2C6F5607ADF}" presName="parTx" presStyleLbl="alignNode1" presStyleIdx="1" presStyleCnt="4">
        <dgm:presLayoutVars>
          <dgm:chMax val="0"/>
          <dgm:chPref val="0"/>
          <dgm:bulletEnabled val="1"/>
        </dgm:presLayoutVars>
      </dgm:prSet>
      <dgm:spPr/>
    </dgm:pt>
    <dgm:pt modelId="{89A900E8-B433-43F4-B3BB-28B82F938452}" type="pres">
      <dgm:prSet presAssocID="{9A1F5302-C3F7-4159-8AE3-E2C6F5607ADF}" presName="desTx" presStyleLbl="alignAccFollowNode1" presStyleIdx="1" presStyleCnt="4">
        <dgm:presLayoutVars>
          <dgm:bulletEnabled val="1"/>
        </dgm:presLayoutVars>
      </dgm:prSet>
      <dgm:spPr/>
    </dgm:pt>
    <dgm:pt modelId="{FD687687-71A4-4643-8765-049092064DF9}" type="pres">
      <dgm:prSet presAssocID="{7A3DAF42-970F-404E-A60F-AD3A29C8FCA2}" presName="space" presStyleCnt="0"/>
      <dgm:spPr/>
    </dgm:pt>
    <dgm:pt modelId="{B054B61E-84AB-4ADA-9242-6BD38F8A3A27}" type="pres">
      <dgm:prSet presAssocID="{5333CB71-53E8-42F1-9DC3-44AE49C74AC9}" presName="composite" presStyleCnt="0"/>
      <dgm:spPr/>
    </dgm:pt>
    <dgm:pt modelId="{836262D2-964E-4720-B843-440857796D4E}" type="pres">
      <dgm:prSet presAssocID="{5333CB71-53E8-42F1-9DC3-44AE49C74AC9}" presName="parTx" presStyleLbl="alignNode1" presStyleIdx="2" presStyleCnt="4">
        <dgm:presLayoutVars>
          <dgm:chMax val="0"/>
          <dgm:chPref val="0"/>
          <dgm:bulletEnabled val="1"/>
        </dgm:presLayoutVars>
      </dgm:prSet>
      <dgm:spPr/>
    </dgm:pt>
    <dgm:pt modelId="{2106D26F-51FE-4D52-81B8-670CDDC5E20A}" type="pres">
      <dgm:prSet presAssocID="{5333CB71-53E8-42F1-9DC3-44AE49C74AC9}" presName="desTx" presStyleLbl="alignAccFollowNode1" presStyleIdx="2" presStyleCnt="4">
        <dgm:presLayoutVars>
          <dgm:bulletEnabled val="1"/>
        </dgm:presLayoutVars>
      </dgm:prSet>
      <dgm:spPr/>
    </dgm:pt>
    <dgm:pt modelId="{FFE66141-199A-41F8-8F4A-9902EEA4680F}" type="pres">
      <dgm:prSet presAssocID="{5F42F348-5022-48A2-B33C-2CF778F953B2}" presName="space" presStyleCnt="0"/>
      <dgm:spPr/>
    </dgm:pt>
    <dgm:pt modelId="{08DA5D9E-3F00-42C8-8717-A49C07A086A4}" type="pres">
      <dgm:prSet presAssocID="{C654A660-3FBA-4F9C-9920-847365BB96D4}" presName="composite" presStyleCnt="0"/>
      <dgm:spPr/>
    </dgm:pt>
    <dgm:pt modelId="{E3D0ABA4-7E9D-410B-8D51-753D9C8FDD9B}" type="pres">
      <dgm:prSet presAssocID="{C654A660-3FBA-4F9C-9920-847365BB96D4}" presName="parTx" presStyleLbl="alignNode1" presStyleIdx="3" presStyleCnt="4">
        <dgm:presLayoutVars>
          <dgm:chMax val="0"/>
          <dgm:chPref val="0"/>
          <dgm:bulletEnabled val="1"/>
        </dgm:presLayoutVars>
      </dgm:prSet>
      <dgm:spPr/>
    </dgm:pt>
    <dgm:pt modelId="{5BD574D9-E60E-4FD2-B392-5DFA63C1E684}" type="pres">
      <dgm:prSet presAssocID="{C654A660-3FBA-4F9C-9920-847365BB96D4}" presName="desTx" presStyleLbl="alignAccFollowNode1" presStyleIdx="3" presStyleCnt="4">
        <dgm:presLayoutVars>
          <dgm:bulletEnabled val="1"/>
        </dgm:presLayoutVars>
      </dgm:prSet>
      <dgm:spPr/>
    </dgm:pt>
  </dgm:ptLst>
  <dgm:cxnLst>
    <dgm:cxn modelId="{54228A01-7370-4431-80D5-FD50C30BCE2F}" type="presOf" srcId="{A5C24128-EF93-4792-9A82-FF7535748F96}" destId="{A4D1E673-A98F-479D-A69E-0E22E37E1CAA}" srcOrd="0" destOrd="0" presId="urn:microsoft.com/office/officeart/2005/8/layout/hList1"/>
    <dgm:cxn modelId="{63836004-7BE2-4D24-A993-58917D25FA46}" type="presOf" srcId="{9A1F5302-C3F7-4159-8AE3-E2C6F5607ADF}" destId="{6C868632-C313-4459-A18C-617947EC484E}" srcOrd="0" destOrd="0" presId="urn:microsoft.com/office/officeart/2005/8/layout/hList1"/>
    <dgm:cxn modelId="{D1B0D723-B16A-4E42-B250-CB62AB9B7514}" type="presOf" srcId="{5333CB71-53E8-42F1-9DC3-44AE49C74AC9}" destId="{836262D2-964E-4720-B843-440857796D4E}" srcOrd="0" destOrd="0" presId="urn:microsoft.com/office/officeart/2005/8/layout/hList1"/>
    <dgm:cxn modelId="{D1675F98-9D24-423E-9F1C-9ED4A7ADEFAB}" srcId="{A5C24128-EF93-4792-9A82-FF7535748F96}" destId="{9A1F5302-C3F7-4159-8AE3-E2C6F5607ADF}" srcOrd="1" destOrd="0" parTransId="{64A6181D-39D9-4798-BAC1-4F3330CA4757}" sibTransId="{7A3DAF42-970F-404E-A60F-AD3A29C8FCA2}"/>
    <dgm:cxn modelId="{9344FFA0-B61D-42AC-A0F3-D740EFFAF441}" srcId="{A5C24128-EF93-4792-9A82-FF7535748F96}" destId="{5333CB71-53E8-42F1-9DC3-44AE49C74AC9}" srcOrd="2" destOrd="0" parTransId="{DF6F3BC0-B023-4AF5-85AD-8FD852325AD7}" sibTransId="{5F42F348-5022-48A2-B33C-2CF778F953B2}"/>
    <dgm:cxn modelId="{60BA1EB5-29ED-47B3-AEE1-407296DE1D73}" type="presOf" srcId="{C4EDEAB3-7E7C-40F3-A37E-EA47D032024B}" destId="{4570258B-1C81-4B9D-9427-B2DE74745963}" srcOrd="0" destOrd="0" presId="urn:microsoft.com/office/officeart/2005/8/layout/hList1"/>
    <dgm:cxn modelId="{E5CCBFB5-3A7A-4A01-B438-ABDFCE651B1D}" srcId="{A5C24128-EF93-4792-9A82-FF7535748F96}" destId="{C4EDEAB3-7E7C-40F3-A37E-EA47D032024B}" srcOrd="0" destOrd="0" parTransId="{EA439511-EC70-4064-BDC3-40C611587F2E}" sibTransId="{8784AF7A-A575-4713-BB1B-6EE842DB8B41}"/>
    <dgm:cxn modelId="{C1933DC9-4CEC-4BB3-BAB3-51E17EAFE930}" type="presOf" srcId="{C654A660-3FBA-4F9C-9920-847365BB96D4}" destId="{E3D0ABA4-7E9D-410B-8D51-753D9C8FDD9B}" srcOrd="0" destOrd="0" presId="urn:microsoft.com/office/officeart/2005/8/layout/hList1"/>
    <dgm:cxn modelId="{2A7235FA-5A90-47E6-9BFD-0E89634793CF}" srcId="{A5C24128-EF93-4792-9A82-FF7535748F96}" destId="{C654A660-3FBA-4F9C-9920-847365BB96D4}" srcOrd="3" destOrd="0" parTransId="{5749936A-A954-40D6-87D9-CF1BC23ED6D6}" sibTransId="{3541871C-7951-4EE8-8013-E16179A6A5FC}"/>
    <dgm:cxn modelId="{3A7B69BA-4E2A-44D3-88C2-C6A8B5FF709C}" type="presParOf" srcId="{A4D1E673-A98F-479D-A69E-0E22E37E1CAA}" destId="{F1EB2D84-232E-4C4E-BB2C-621352AF211A}" srcOrd="0" destOrd="0" presId="urn:microsoft.com/office/officeart/2005/8/layout/hList1"/>
    <dgm:cxn modelId="{D035D697-1672-49E1-9EE6-582E3698011A}" type="presParOf" srcId="{F1EB2D84-232E-4C4E-BB2C-621352AF211A}" destId="{4570258B-1C81-4B9D-9427-B2DE74745963}" srcOrd="0" destOrd="0" presId="urn:microsoft.com/office/officeart/2005/8/layout/hList1"/>
    <dgm:cxn modelId="{9F8186EF-CA06-4818-B861-941417A33978}" type="presParOf" srcId="{F1EB2D84-232E-4C4E-BB2C-621352AF211A}" destId="{8155A1FD-5F27-499F-B2D2-71F18A93BD17}" srcOrd="1" destOrd="0" presId="urn:microsoft.com/office/officeart/2005/8/layout/hList1"/>
    <dgm:cxn modelId="{2B0C2043-FBCF-4915-9C45-FE41CEB92725}" type="presParOf" srcId="{A4D1E673-A98F-479D-A69E-0E22E37E1CAA}" destId="{1B529D6A-9F85-429E-948C-31804C584399}" srcOrd="1" destOrd="0" presId="urn:microsoft.com/office/officeart/2005/8/layout/hList1"/>
    <dgm:cxn modelId="{125E0E09-E773-4204-B0A3-BFD09E73CF76}" type="presParOf" srcId="{A4D1E673-A98F-479D-A69E-0E22E37E1CAA}" destId="{C6552BEA-FD1D-4226-A7A1-15969CF98817}" srcOrd="2" destOrd="0" presId="urn:microsoft.com/office/officeart/2005/8/layout/hList1"/>
    <dgm:cxn modelId="{BE35C72F-AE89-404C-B0FC-F5EF9A39E0B1}" type="presParOf" srcId="{C6552BEA-FD1D-4226-A7A1-15969CF98817}" destId="{6C868632-C313-4459-A18C-617947EC484E}" srcOrd="0" destOrd="0" presId="urn:microsoft.com/office/officeart/2005/8/layout/hList1"/>
    <dgm:cxn modelId="{A7855A79-7403-4DBE-928F-EB60833A508B}" type="presParOf" srcId="{C6552BEA-FD1D-4226-A7A1-15969CF98817}" destId="{89A900E8-B433-43F4-B3BB-28B82F938452}" srcOrd="1" destOrd="0" presId="urn:microsoft.com/office/officeart/2005/8/layout/hList1"/>
    <dgm:cxn modelId="{6C3E2EFD-5CA4-4B0E-B0DA-AA118B565BB4}" type="presParOf" srcId="{A4D1E673-A98F-479D-A69E-0E22E37E1CAA}" destId="{FD687687-71A4-4643-8765-049092064DF9}" srcOrd="3" destOrd="0" presId="urn:microsoft.com/office/officeart/2005/8/layout/hList1"/>
    <dgm:cxn modelId="{7B7A836C-E1E7-45DF-A9E8-FD027E1020D3}" type="presParOf" srcId="{A4D1E673-A98F-479D-A69E-0E22E37E1CAA}" destId="{B054B61E-84AB-4ADA-9242-6BD38F8A3A27}" srcOrd="4" destOrd="0" presId="urn:microsoft.com/office/officeart/2005/8/layout/hList1"/>
    <dgm:cxn modelId="{AAABD092-E950-4F8B-847F-7D3D44C59384}" type="presParOf" srcId="{B054B61E-84AB-4ADA-9242-6BD38F8A3A27}" destId="{836262D2-964E-4720-B843-440857796D4E}" srcOrd="0" destOrd="0" presId="urn:microsoft.com/office/officeart/2005/8/layout/hList1"/>
    <dgm:cxn modelId="{4582C491-AEAC-48A5-8A12-FA47C081D7D0}" type="presParOf" srcId="{B054B61E-84AB-4ADA-9242-6BD38F8A3A27}" destId="{2106D26F-51FE-4D52-81B8-670CDDC5E20A}" srcOrd="1" destOrd="0" presId="urn:microsoft.com/office/officeart/2005/8/layout/hList1"/>
    <dgm:cxn modelId="{2BBE797B-D5C2-4480-A747-1B1CCD91A30D}" type="presParOf" srcId="{A4D1E673-A98F-479D-A69E-0E22E37E1CAA}" destId="{FFE66141-199A-41F8-8F4A-9902EEA4680F}" srcOrd="5" destOrd="0" presId="urn:microsoft.com/office/officeart/2005/8/layout/hList1"/>
    <dgm:cxn modelId="{DCF79E9D-E12F-451F-ADFA-4A223D9829B4}" type="presParOf" srcId="{A4D1E673-A98F-479D-A69E-0E22E37E1CAA}" destId="{08DA5D9E-3F00-42C8-8717-A49C07A086A4}" srcOrd="6" destOrd="0" presId="urn:microsoft.com/office/officeart/2005/8/layout/hList1"/>
    <dgm:cxn modelId="{2C7426A2-1A25-45C2-B033-B8941479AE6F}" type="presParOf" srcId="{08DA5D9E-3F00-42C8-8717-A49C07A086A4}" destId="{E3D0ABA4-7E9D-410B-8D51-753D9C8FDD9B}" srcOrd="0" destOrd="0" presId="urn:microsoft.com/office/officeart/2005/8/layout/hList1"/>
    <dgm:cxn modelId="{1BEE1338-98E7-428D-A9C3-27BB0F549958}" type="presParOf" srcId="{08DA5D9E-3F00-42C8-8717-A49C07A086A4}" destId="{5BD574D9-E60E-4FD2-B392-5DFA63C1E68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C24128-EF93-4792-9A82-FF7535748F9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C4EDEAB3-7E7C-40F3-A37E-EA47D032024B}">
      <dgm:prSet phldrT="[Text]"/>
      <dgm:spPr/>
      <dgm:t>
        <a:bodyPr/>
        <a:lstStyle/>
        <a:p>
          <a:r>
            <a:rPr lang="en-US" dirty="0"/>
            <a:t>Government </a:t>
          </a:r>
          <a:endParaRPr lang="en-GB" dirty="0"/>
        </a:p>
      </dgm:t>
    </dgm:pt>
    <dgm:pt modelId="{EA439511-EC70-4064-BDC3-40C611587F2E}" type="parTrans" cxnId="{E5CCBFB5-3A7A-4A01-B438-ABDFCE651B1D}">
      <dgm:prSet/>
      <dgm:spPr/>
      <dgm:t>
        <a:bodyPr/>
        <a:lstStyle/>
        <a:p>
          <a:endParaRPr lang="en-GB"/>
        </a:p>
      </dgm:t>
    </dgm:pt>
    <dgm:pt modelId="{8784AF7A-A575-4713-BB1B-6EE842DB8B41}" type="sibTrans" cxnId="{E5CCBFB5-3A7A-4A01-B438-ABDFCE651B1D}">
      <dgm:prSet/>
      <dgm:spPr/>
      <dgm:t>
        <a:bodyPr/>
        <a:lstStyle/>
        <a:p>
          <a:endParaRPr lang="en-GB"/>
        </a:p>
      </dgm:t>
    </dgm:pt>
    <dgm:pt modelId="{FB08C7B1-1406-4659-B88A-669334CDA030}">
      <dgm:prSet phldrT="[Text]"/>
      <dgm:spPr/>
      <dgm:t>
        <a:bodyPr/>
        <a:lstStyle/>
        <a:p>
          <a:r>
            <a:rPr lang="en-US" dirty="0"/>
            <a:t>Providing the basics for a human life (shelter, water and sewage) </a:t>
          </a:r>
          <a:endParaRPr lang="en-GB" dirty="0"/>
        </a:p>
      </dgm:t>
    </dgm:pt>
    <dgm:pt modelId="{771D7479-705E-47EF-959E-7583EA0F6D61}" type="parTrans" cxnId="{4866DD1E-C21E-4EA3-BF85-72A930476D02}">
      <dgm:prSet/>
      <dgm:spPr/>
      <dgm:t>
        <a:bodyPr/>
        <a:lstStyle/>
        <a:p>
          <a:endParaRPr lang="en-GB"/>
        </a:p>
      </dgm:t>
    </dgm:pt>
    <dgm:pt modelId="{BF06D8E8-56EC-46A4-8279-D98A132E0C32}" type="sibTrans" cxnId="{4866DD1E-C21E-4EA3-BF85-72A930476D02}">
      <dgm:prSet/>
      <dgm:spPr/>
      <dgm:t>
        <a:bodyPr/>
        <a:lstStyle/>
        <a:p>
          <a:endParaRPr lang="en-GB"/>
        </a:p>
      </dgm:t>
    </dgm:pt>
    <dgm:pt modelId="{9A1F5302-C3F7-4159-8AE3-E2C6F5607ADF}">
      <dgm:prSet phldrT="[Text]"/>
      <dgm:spPr/>
      <dgm:t>
        <a:bodyPr/>
        <a:lstStyle/>
        <a:p>
          <a:r>
            <a:rPr lang="en-US" dirty="0"/>
            <a:t>NGO</a:t>
          </a:r>
          <a:endParaRPr lang="en-GB" dirty="0"/>
        </a:p>
      </dgm:t>
    </dgm:pt>
    <dgm:pt modelId="{64A6181D-39D9-4798-BAC1-4F3330CA4757}" type="parTrans" cxnId="{D1675F98-9D24-423E-9F1C-9ED4A7ADEFAB}">
      <dgm:prSet/>
      <dgm:spPr/>
      <dgm:t>
        <a:bodyPr/>
        <a:lstStyle/>
        <a:p>
          <a:endParaRPr lang="en-GB"/>
        </a:p>
      </dgm:t>
    </dgm:pt>
    <dgm:pt modelId="{7A3DAF42-970F-404E-A60F-AD3A29C8FCA2}" type="sibTrans" cxnId="{D1675F98-9D24-423E-9F1C-9ED4A7ADEFAB}">
      <dgm:prSet/>
      <dgm:spPr/>
      <dgm:t>
        <a:bodyPr/>
        <a:lstStyle/>
        <a:p>
          <a:endParaRPr lang="en-GB"/>
        </a:p>
      </dgm:t>
    </dgm:pt>
    <dgm:pt modelId="{C4EF4347-1B91-43C7-B802-7BC76B2FE167}">
      <dgm:prSet phldrT="[Text]"/>
      <dgm:spPr/>
      <dgm:t>
        <a:bodyPr/>
        <a:lstStyle/>
        <a:p>
          <a:r>
            <a:rPr lang="en-US" dirty="0"/>
            <a:t>Helping the Government </a:t>
          </a:r>
          <a:endParaRPr lang="en-GB" dirty="0"/>
        </a:p>
      </dgm:t>
    </dgm:pt>
    <dgm:pt modelId="{7C71C6D3-24E9-4A5D-BD3E-EF1CA0AB41EB}" type="parTrans" cxnId="{1E5F67FD-952B-4D11-9A39-25AF0827D157}">
      <dgm:prSet/>
      <dgm:spPr/>
      <dgm:t>
        <a:bodyPr/>
        <a:lstStyle/>
        <a:p>
          <a:endParaRPr lang="en-GB"/>
        </a:p>
      </dgm:t>
    </dgm:pt>
    <dgm:pt modelId="{B9C49881-B3D0-4C2F-9152-7CA608B14B5B}" type="sibTrans" cxnId="{1E5F67FD-952B-4D11-9A39-25AF0827D157}">
      <dgm:prSet/>
      <dgm:spPr/>
      <dgm:t>
        <a:bodyPr/>
        <a:lstStyle/>
        <a:p>
          <a:endParaRPr lang="en-GB"/>
        </a:p>
      </dgm:t>
    </dgm:pt>
    <dgm:pt modelId="{5333CB71-53E8-42F1-9DC3-44AE49C74AC9}">
      <dgm:prSet phldrT="[Text]"/>
      <dgm:spPr/>
      <dgm:t>
        <a:bodyPr/>
        <a:lstStyle/>
        <a:p>
          <a:r>
            <a:rPr lang="en-US" dirty="0"/>
            <a:t>Intermediaries</a:t>
          </a:r>
          <a:endParaRPr lang="en-GB" dirty="0"/>
        </a:p>
      </dgm:t>
    </dgm:pt>
    <dgm:pt modelId="{DF6F3BC0-B023-4AF5-85AD-8FD852325AD7}" type="parTrans" cxnId="{9344FFA0-B61D-42AC-A0F3-D740EFFAF441}">
      <dgm:prSet/>
      <dgm:spPr/>
      <dgm:t>
        <a:bodyPr/>
        <a:lstStyle/>
        <a:p>
          <a:endParaRPr lang="en-GB"/>
        </a:p>
      </dgm:t>
    </dgm:pt>
    <dgm:pt modelId="{5F42F348-5022-48A2-B33C-2CF778F953B2}" type="sibTrans" cxnId="{9344FFA0-B61D-42AC-A0F3-D740EFFAF441}">
      <dgm:prSet/>
      <dgm:spPr/>
      <dgm:t>
        <a:bodyPr/>
        <a:lstStyle/>
        <a:p>
          <a:endParaRPr lang="en-GB"/>
        </a:p>
      </dgm:t>
    </dgm:pt>
    <dgm:pt modelId="{64645BC4-3E05-4FE7-A6B9-E0713A177E2F}">
      <dgm:prSet phldrT="[Text]"/>
      <dgm:spPr/>
      <dgm:t>
        <a:bodyPr/>
        <a:lstStyle/>
        <a:p>
          <a:r>
            <a:rPr lang="en-US" dirty="0"/>
            <a:t>Doing good, helping people (personal gains and status)</a:t>
          </a:r>
          <a:endParaRPr lang="en-GB" dirty="0"/>
        </a:p>
      </dgm:t>
    </dgm:pt>
    <dgm:pt modelId="{B127D7F8-003F-4B55-B79A-7A0E1733F9C2}" type="parTrans" cxnId="{100AF96A-087B-48DB-A3C0-F4795EB3461B}">
      <dgm:prSet/>
      <dgm:spPr/>
      <dgm:t>
        <a:bodyPr/>
        <a:lstStyle/>
        <a:p>
          <a:endParaRPr lang="en-GB"/>
        </a:p>
      </dgm:t>
    </dgm:pt>
    <dgm:pt modelId="{8A224160-53A6-4363-AFB2-4E130466A6F4}" type="sibTrans" cxnId="{100AF96A-087B-48DB-A3C0-F4795EB3461B}">
      <dgm:prSet/>
      <dgm:spPr/>
      <dgm:t>
        <a:bodyPr/>
        <a:lstStyle/>
        <a:p>
          <a:endParaRPr lang="en-GB"/>
        </a:p>
      </dgm:t>
    </dgm:pt>
    <dgm:pt modelId="{C654A660-3FBA-4F9C-9920-847365BB96D4}">
      <dgm:prSet phldrT="[Text]"/>
      <dgm:spPr/>
      <dgm:t>
        <a:bodyPr/>
        <a:lstStyle/>
        <a:p>
          <a:r>
            <a:rPr lang="en-US" dirty="0"/>
            <a:t>Beneficiary</a:t>
          </a:r>
          <a:endParaRPr lang="en-GB" dirty="0"/>
        </a:p>
      </dgm:t>
    </dgm:pt>
    <dgm:pt modelId="{5749936A-A954-40D6-87D9-CF1BC23ED6D6}" type="parTrans" cxnId="{2A7235FA-5A90-47E6-9BFD-0E89634793CF}">
      <dgm:prSet/>
      <dgm:spPr/>
      <dgm:t>
        <a:bodyPr/>
        <a:lstStyle/>
        <a:p>
          <a:endParaRPr lang="en-GB"/>
        </a:p>
      </dgm:t>
    </dgm:pt>
    <dgm:pt modelId="{3541871C-7951-4EE8-8013-E16179A6A5FC}" type="sibTrans" cxnId="{2A7235FA-5A90-47E6-9BFD-0E89634793CF}">
      <dgm:prSet/>
      <dgm:spPr/>
      <dgm:t>
        <a:bodyPr/>
        <a:lstStyle/>
        <a:p>
          <a:endParaRPr lang="en-GB"/>
        </a:p>
      </dgm:t>
    </dgm:pt>
    <dgm:pt modelId="{048FAD9E-F3E7-4EE2-A97E-253E21CAD670}">
      <dgm:prSet phldrT="[Text]"/>
      <dgm:spPr/>
      <dgm:t>
        <a:bodyPr/>
        <a:lstStyle/>
        <a:p>
          <a:r>
            <a:rPr lang="en-US" dirty="0"/>
            <a:t>On the receiving end.</a:t>
          </a:r>
          <a:endParaRPr lang="en-GB" dirty="0"/>
        </a:p>
      </dgm:t>
    </dgm:pt>
    <dgm:pt modelId="{34028C45-79BE-49D5-9084-F5365344F036}" type="parTrans" cxnId="{2CF5BF03-A5A7-4FF3-9008-498DCC9478CF}">
      <dgm:prSet/>
      <dgm:spPr/>
      <dgm:t>
        <a:bodyPr/>
        <a:lstStyle/>
        <a:p>
          <a:endParaRPr lang="en-GB"/>
        </a:p>
      </dgm:t>
    </dgm:pt>
    <dgm:pt modelId="{B5A00B0E-8085-4798-8294-A5F204587D7D}" type="sibTrans" cxnId="{2CF5BF03-A5A7-4FF3-9008-498DCC9478CF}">
      <dgm:prSet/>
      <dgm:spPr/>
      <dgm:t>
        <a:bodyPr/>
        <a:lstStyle/>
        <a:p>
          <a:endParaRPr lang="en-GB"/>
        </a:p>
      </dgm:t>
    </dgm:pt>
    <dgm:pt modelId="{1E56928A-7979-41E4-82D4-3593A9B4A372}">
      <dgm:prSet/>
      <dgm:spPr/>
      <dgm:t>
        <a:bodyPr/>
        <a:lstStyle/>
        <a:p>
          <a:endParaRPr lang="en-US" dirty="0"/>
        </a:p>
      </dgm:t>
    </dgm:pt>
    <dgm:pt modelId="{5D63F169-B0AF-4540-900B-1CA7C9E08767}" type="parTrans" cxnId="{7AEBA00E-30BE-47F2-868B-7F4BCFE20A5F}">
      <dgm:prSet/>
      <dgm:spPr/>
      <dgm:t>
        <a:bodyPr/>
        <a:lstStyle/>
        <a:p>
          <a:endParaRPr lang="en-GB"/>
        </a:p>
      </dgm:t>
    </dgm:pt>
    <dgm:pt modelId="{9AE9F9D3-83C7-4DD0-8D34-7F9170740DA6}" type="sibTrans" cxnId="{7AEBA00E-30BE-47F2-868B-7F4BCFE20A5F}">
      <dgm:prSet/>
      <dgm:spPr/>
      <dgm:t>
        <a:bodyPr/>
        <a:lstStyle/>
        <a:p>
          <a:endParaRPr lang="en-GB"/>
        </a:p>
      </dgm:t>
    </dgm:pt>
    <dgm:pt modelId="{29B0F51A-D01A-4BF6-BEDA-4046E9C40745}">
      <dgm:prSet/>
      <dgm:spPr/>
      <dgm:t>
        <a:bodyPr/>
        <a:lstStyle/>
        <a:p>
          <a:endParaRPr lang="en-US" dirty="0"/>
        </a:p>
      </dgm:t>
    </dgm:pt>
    <dgm:pt modelId="{F91AEBDB-F361-4DA6-B4E9-BF59582969B7}" type="parTrans" cxnId="{BE39D8CE-99F8-45FC-B6E1-107BAF832F98}">
      <dgm:prSet/>
      <dgm:spPr/>
      <dgm:t>
        <a:bodyPr/>
        <a:lstStyle/>
        <a:p>
          <a:endParaRPr lang="en-GB"/>
        </a:p>
      </dgm:t>
    </dgm:pt>
    <dgm:pt modelId="{28DB908A-2FE8-451F-9949-8DAF74C9F7EE}" type="sibTrans" cxnId="{BE39D8CE-99F8-45FC-B6E1-107BAF832F98}">
      <dgm:prSet/>
      <dgm:spPr/>
      <dgm:t>
        <a:bodyPr/>
        <a:lstStyle/>
        <a:p>
          <a:endParaRPr lang="en-GB"/>
        </a:p>
      </dgm:t>
    </dgm:pt>
    <dgm:pt modelId="{C9AE4E53-4B2A-4A62-A142-267182BE1DBE}">
      <dgm:prSet/>
      <dgm:spPr/>
      <dgm:t>
        <a:bodyPr/>
        <a:lstStyle/>
        <a:p>
          <a:endParaRPr lang="en-US" dirty="0"/>
        </a:p>
      </dgm:t>
    </dgm:pt>
    <dgm:pt modelId="{5223ECAE-8555-42B2-A199-D4567826E66A}" type="parTrans" cxnId="{392F2E38-B588-46A5-BB64-A5661CF8E440}">
      <dgm:prSet/>
      <dgm:spPr/>
      <dgm:t>
        <a:bodyPr/>
        <a:lstStyle/>
        <a:p>
          <a:endParaRPr lang="en-GB"/>
        </a:p>
      </dgm:t>
    </dgm:pt>
    <dgm:pt modelId="{F0F48A2D-A006-4D5A-AB5F-57601BE29A22}" type="sibTrans" cxnId="{392F2E38-B588-46A5-BB64-A5661CF8E440}">
      <dgm:prSet/>
      <dgm:spPr/>
      <dgm:t>
        <a:bodyPr/>
        <a:lstStyle/>
        <a:p>
          <a:endParaRPr lang="en-GB"/>
        </a:p>
      </dgm:t>
    </dgm:pt>
    <dgm:pt modelId="{3CD1F216-DF5F-4E14-AB05-50D306DB5142}">
      <dgm:prSet/>
      <dgm:spPr/>
      <dgm:t>
        <a:bodyPr/>
        <a:lstStyle/>
        <a:p>
          <a:endParaRPr lang="en-US" dirty="0"/>
        </a:p>
      </dgm:t>
    </dgm:pt>
    <dgm:pt modelId="{B694741D-FAAF-4919-9B20-1A7E1036490B}" type="parTrans" cxnId="{A59A3F54-63D0-4550-BA34-9A729844EC4B}">
      <dgm:prSet/>
      <dgm:spPr/>
      <dgm:t>
        <a:bodyPr/>
        <a:lstStyle/>
        <a:p>
          <a:endParaRPr lang="en-GB"/>
        </a:p>
      </dgm:t>
    </dgm:pt>
    <dgm:pt modelId="{F6F690FF-2AA6-4435-9128-FB8AAC419166}" type="sibTrans" cxnId="{A59A3F54-63D0-4550-BA34-9A729844EC4B}">
      <dgm:prSet/>
      <dgm:spPr/>
      <dgm:t>
        <a:bodyPr/>
        <a:lstStyle/>
        <a:p>
          <a:endParaRPr lang="en-GB"/>
        </a:p>
      </dgm:t>
    </dgm:pt>
    <dgm:pt modelId="{A2C3986F-BCA7-4306-8A68-D43FB6F4BB59}">
      <dgm:prSet/>
      <dgm:spPr/>
      <dgm:t>
        <a:bodyPr/>
        <a:lstStyle/>
        <a:p>
          <a:endParaRPr lang="en-US" dirty="0"/>
        </a:p>
      </dgm:t>
    </dgm:pt>
    <dgm:pt modelId="{975D21C3-BAC4-4639-B18C-62A92367D090}" type="parTrans" cxnId="{FB149EF8-C47A-4D3C-A74C-6D4F47B04DB5}">
      <dgm:prSet/>
      <dgm:spPr/>
      <dgm:t>
        <a:bodyPr/>
        <a:lstStyle/>
        <a:p>
          <a:endParaRPr lang="en-GB"/>
        </a:p>
      </dgm:t>
    </dgm:pt>
    <dgm:pt modelId="{11F4481B-25B3-40F2-A339-B6D066BB754A}" type="sibTrans" cxnId="{FB149EF8-C47A-4D3C-A74C-6D4F47B04DB5}">
      <dgm:prSet/>
      <dgm:spPr/>
      <dgm:t>
        <a:bodyPr/>
        <a:lstStyle/>
        <a:p>
          <a:endParaRPr lang="en-GB"/>
        </a:p>
      </dgm:t>
    </dgm:pt>
    <dgm:pt modelId="{7A62992E-8E6E-4D9C-9ECB-25192F8A2E2E}">
      <dgm:prSet/>
      <dgm:spPr/>
      <dgm:t>
        <a:bodyPr/>
        <a:lstStyle/>
        <a:p>
          <a:r>
            <a:rPr lang="en-US" dirty="0"/>
            <a:t>Attaining their goals (helping people)</a:t>
          </a:r>
        </a:p>
      </dgm:t>
    </dgm:pt>
    <dgm:pt modelId="{D0DFAD40-4532-46C4-87DF-9189639F47DD}" type="parTrans" cxnId="{4E1E0F27-88A9-472D-92E8-AAD68977813C}">
      <dgm:prSet/>
      <dgm:spPr/>
      <dgm:t>
        <a:bodyPr/>
        <a:lstStyle/>
        <a:p>
          <a:endParaRPr lang="en-GB"/>
        </a:p>
      </dgm:t>
    </dgm:pt>
    <dgm:pt modelId="{7EEFDB5A-B57E-4DF3-A3D5-89A848223D74}" type="sibTrans" cxnId="{4E1E0F27-88A9-472D-92E8-AAD68977813C}">
      <dgm:prSet/>
      <dgm:spPr/>
      <dgm:t>
        <a:bodyPr/>
        <a:lstStyle/>
        <a:p>
          <a:endParaRPr lang="en-GB"/>
        </a:p>
      </dgm:t>
    </dgm:pt>
    <dgm:pt modelId="{A8143378-4B1D-4705-81D3-7B972AB7DDDA}">
      <dgm:prSet/>
      <dgm:spPr/>
      <dgm:t>
        <a:bodyPr/>
        <a:lstStyle/>
        <a:p>
          <a:endParaRPr lang="en-US" dirty="0"/>
        </a:p>
      </dgm:t>
    </dgm:pt>
    <dgm:pt modelId="{2AAA7B19-7621-4A31-9BD1-758BDADE8185}" type="parTrans" cxnId="{DD2E4B82-0C49-4969-ACE3-E0FFFAD0E750}">
      <dgm:prSet/>
      <dgm:spPr/>
      <dgm:t>
        <a:bodyPr/>
        <a:lstStyle/>
        <a:p>
          <a:endParaRPr lang="en-GB"/>
        </a:p>
      </dgm:t>
    </dgm:pt>
    <dgm:pt modelId="{0D6DB548-AE16-4C05-9B0B-A1AEC2510099}" type="sibTrans" cxnId="{DD2E4B82-0C49-4969-ACE3-E0FFFAD0E750}">
      <dgm:prSet/>
      <dgm:spPr/>
      <dgm:t>
        <a:bodyPr/>
        <a:lstStyle/>
        <a:p>
          <a:endParaRPr lang="en-GB"/>
        </a:p>
      </dgm:t>
    </dgm:pt>
    <dgm:pt modelId="{04EF47EE-E63F-4E3F-88E1-1A9BA798E4A9}">
      <dgm:prSet phldrT="[Text]"/>
      <dgm:spPr/>
      <dgm:t>
        <a:bodyPr/>
        <a:lstStyle/>
        <a:p>
          <a:r>
            <a:rPr lang="en-US" i="1" dirty="0"/>
            <a:t>“They are all very decent, God bless them with everything….. success and safety  …may god reward them”  Nagla 42</a:t>
          </a:r>
          <a:endParaRPr lang="en-GB" dirty="0"/>
        </a:p>
      </dgm:t>
    </dgm:pt>
    <dgm:pt modelId="{5AA79308-8AF9-44C5-8DE9-7A46DE2E7DDB}" type="parTrans" cxnId="{4AD33F2F-4E23-4464-AA16-FF33285F2BA8}">
      <dgm:prSet/>
      <dgm:spPr/>
      <dgm:t>
        <a:bodyPr/>
        <a:lstStyle/>
        <a:p>
          <a:endParaRPr lang="en-GB"/>
        </a:p>
      </dgm:t>
    </dgm:pt>
    <dgm:pt modelId="{27A4A2F7-595E-4F18-905A-3DA9270B37B3}" type="sibTrans" cxnId="{4AD33F2F-4E23-4464-AA16-FF33285F2BA8}">
      <dgm:prSet/>
      <dgm:spPr/>
      <dgm:t>
        <a:bodyPr/>
        <a:lstStyle/>
        <a:p>
          <a:endParaRPr lang="en-GB"/>
        </a:p>
      </dgm:t>
    </dgm:pt>
    <dgm:pt modelId="{A4D1E673-A98F-479D-A69E-0E22E37E1CAA}" type="pres">
      <dgm:prSet presAssocID="{A5C24128-EF93-4792-9A82-FF7535748F96}" presName="Name0" presStyleCnt="0">
        <dgm:presLayoutVars>
          <dgm:dir/>
          <dgm:animLvl val="lvl"/>
          <dgm:resizeHandles val="exact"/>
        </dgm:presLayoutVars>
      </dgm:prSet>
      <dgm:spPr/>
    </dgm:pt>
    <dgm:pt modelId="{F1EB2D84-232E-4C4E-BB2C-621352AF211A}" type="pres">
      <dgm:prSet presAssocID="{C4EDEAB3-7E7C-40F3-A37E-EA47D032024B}" presName="composite" presStyleCnt="0"/>
      <dgm:spPr/>
    </dgm:pt>
    <dgm:pt modelId="{4570258B-1C81-4B9D-9427-B2DE74745963}" type="pres">
      <dgm:prSet presAssocID="{C4EDEAB3-7E7C-40F3-A37E-EA47D032024B}" presName="parTx" presStyleLbl="alignNode1" presStyleIdx="0" presStyleCnt="4">
        <dgm:presLayoutVars>
          <dgm:chMax val="0"/>
          <dgm:chPref val="0"/>
          <dgm:bulletEnabled val="1"/>
        </dgm:presLayoutVars>
      </dgm:prSet>
      <dgm:spPr/>
    </dgm:pt>
    <dgm:pt modelId="{8155A1FD-5F27-499F-B2D2-71F18A93BD17}" type="pres">
      <dgm:prSet presAssocID="{C4EDEAB3-7E7C-40F3-A37E-EA47D032024B}" presName="desTx" presStyleLbl="alignAccFollowNode1" presStyleIdx="0" presStyleCnt="4">
        <dgm:presLayoutVars>
          <dgm:bulletEnabled val="1"/>
        </dgm:presLayoutVars>
      </dgm:prSet>
      <dgm:spPr/>
    </dgm:pt>
    <dgm:pt modelId="{1B529D6A-9F85-429E-948C-31804C584399}" type="pres">
      <dgm:prSet presAssocID="{8784AF7A-A575-4713-BB1B-6EE842DB8B41}" presName="space" presStyleCnt="0"/>
      <dgm:spPr/>
    </dgm:pt>
    <dgm:pt modelId="{C6552BEA-FD1D-4226-A7A1-15969CF98817}" type="pres">
      <dgm:prSet presAssocID="{9A1F5302-C3F7-4159-8AE3-E2C6F5607ADF}" presName="composite" presStyleCnt="0"/>
      <dgm:spPr/>
    </dgm:pt>
    <dgm:pt modelId="{6C868632-C313-4459-A18C-617947EC484E}" type="pres">
      <dgm:prSet presAssocID="{9A1F5302-C3F7-4159-8AE3-E2C6F5607ADF}" presName="parTx" presStyleLbl="alignNode1" presStyleIdx="1" presStyleCnt="4">
        <dgm:presLayoutVars>
          <dgm:chMax val="0"/>
          <dgm:chPref val="0"/>
          <dgm:bulletEnabled val="1"/>
        </dgm:presLayoutVars>
      </dgm:prSet>
      <dgm:spPr/>
    </dgm:pt>
    <dgm:pt modelId="{89A900E8-B433-43F4-B3BB-28B82F938452}" type="pres">
      <dgm:prSet presAssocID="{9A1F5302-C3F7-4159-8AE3-E2C6F5607ADF}" presName="desTx" presStyleLbl="alignAccFollowNode1" presStyleIdx="1" presStyleCnt="4">
        <dgm:presLayoutVars>
          <dgm:bulletEnabled val="1"/>
        </dgm:presLayoutVars>
      </dgm:prSet>
      <dgm:spPr/>
    </dgm:pt>
    <dgm:pt modelId="{FD687687-71A4-4643-8765-049092064DF9}" type="pres">
      <dgm:prSet presAssocID="{7A3DAF42-970F-404E-A60F-AD3A29C8FCA2}" presName="space" presStyleCnt="0"/>
      <dgm:spPr/>
    </dgm:pt>
    <dgm:pt modelId="{B054B61E-84AB-4ADA-9242-6BD38F8A3A27}" type="pres">
      <dgm:prSet presAssocID="{5333CB71-53E8-42F1-9DC3-44AE49C74AC9}" presName="composite" presStyleCnt="0"/>
      <dgm:spPr/>
    </dgm:pt>
    <dgm:pt modelId="{836262D2-964E-4720-B843-440857796D4E}" type="pres">
      <dgm:prSet presAssocID="{5333CB71-53E8-42F1-9DC3-44AE49C74AC9}" presName="parTx" presStyleLbl="alignNode1" presStyleIdx="2" presStyleCnt="4">
        <dgm:presLayoutVars>
          <dgm:chMax val="0"/>
          <dgm:chPref val="0"/>
          <dgm:bulletEnabled val="1"/>
        </dgm:presLayoutVars>
      </dgm:prSet>
      <dgm:spPr/>
    </dgm:pt>
    <dgm:pt modelId="{2106D26F-51FE-4D52-81B8-670CDDC5E20A}" type="pres">
      <dgm:prSet presAssocID="{5333CB71-53E8-42F1-9DC3-44AE49C74AC9}" presName="desTx" presStyleLbl="alignAccFollowNode1" presStyleIdx="2" presStyleCnt="4">
        <dgm:presLayoutVars>
          <dgm:bulletEnabled val="1"/>
        </dgm:presLayoutVars>
      </dgm:prSet>
      <dgm:spPr/>
    </dgm:pt>
    <dgm:pt modelId="{FFE66141-199A-41F8-8F4A-9902EEA4680F}" type="pres">
      <dgm:prSet presAssocID="{5F42F348-5022-48A2-B33C-2CF778F953B2}" presName="space" presStyleCnt="0"/>
      <dgm:spPr/>
    </dgm:pt>
    <dgm:pt modelId="{08DA5D9E-3F00-42C8-8717-A49C07A086A4}" type="pres">
      <dgm:prSet presAssocID="{C654A660-3FBA-4F9C-9920-847365BB96D4}" presName="composite" presStyleCnt="0"/>
      <dgm:spPr/>
    </dgm:pt>
    <dgm:pt modelId="{E3D0ABA4-7E9D-410B-8D51-753D9C8FDD9B}" type="pres">
      <dgm:prSet presAssocID="{C654A660-3FBA-4F9C-9920-847365BB96D4}" presName="parTx" presStyleLbl="alignNode1" presStyleIdx="3" presStyleCnt="4">
        <dgm:presLayoutVars>
          <dgm:chMax val="0"/>
          <dgm:chPref val="0"/>
          <dgm:bulletEnabled val="1"/>
        </dgm:presLayoutVars>
      </dgm:prSet>
      <dgm:spPr/>
    </dgm:pt>
    <dgm:pt modelId="{5BD574D9-E60E-4FD2-B392-5DFA63C1E684}" type="pres">
      <dgm:prSet presAssocID="{C654A660-3FBA-4F9C-9920-847365BB96D4}" presName="desTx" presStyleLbl="alignAccFollowNode1" presStyleIdx="3" presStyleCnt="4">
        <dgm:presLayoutVars>
          <dgm:bulletEnabled val="1"/>
        </dgm:presLayoutVars>
      </dgm:prSet>
      <dgm:spPr/>
    </dgm:pt>
  </dgm:ptLst>
  <dgm:cxnLst>
    <dgm:cxn modelId="{54228A01-7370-4431-80D5-FD50C30BCE2F}" type="presOf" srcId="{A5C24128-EF93-4792-9A82-FF7535748F96}" destId="{A4D1E673-A98F-479D-A69E-0E22E37E1CAA}" srcOrd="0" destOrd="0" presId="urn:microsoft.com/office/officeart/2005/8/layout/hList1"/>
    <dgm:cxn modelId="{2CF5BF03-A5A7-4FF3-9008-498DCC9478CF}" srcId="{C654A660-3FBA-4F9C-9920-847365BB96D4}" destId="{048FAD9E-F3E7-4EE2-A97E-253E21CAD670}" srcOrd="0" destOrd="0" parTransId="{34028C45-79BE-49D5-9084-F5365344F036}" sibTransId="{B5A00B0E-8085-4798-8294-A5F204587D7D}"/>
    <dgm:cxn modelId="{63836004-7BE2-4D24-A993-58917D25FA46}" type="presOf" srcId="{9A1F5302-C3F7-4159-8AE3-E2C6F5607ADF}" destId="{6C868632-C313-4459-A18C-617947EC484E}" srcOrd="0" destOrd="0" presId="urn:microsoft.com/office/officeart/2005/8/layout/hList1"/>
    <dgm:cxn modelId="{7AEBA00E-30BE-47F2-868B-7F4BCFE20A5F}" srcId="{C4EDEAB3-7E7C-40F3-A37E-EA47D032024B}" destId="{1E56928A-7979-41E4-82D4-3593A9B4A372}" srcOrd="1" destOrd="0" parTransId="{5D63F169-B0AF-4540-900B-1CA7C9E08767}" sibTransId="{9AE9F9D3-83C7-4DD0-8D34-7F9170740DA6}"/>
    <dgm:cxn modelId="{4866DD1E-C21E-4EA3-BF85-72A930476D02}" srcId="{C4EDEAB3-7E7C-40F3-A37E-EA47D032024B}" destId="{FB08C7B1-1406-4659-B88A-669334CDA030}" srcOrd="0" destOrd="0" parTransId="{771D7479-705E-47EF-959E-7583EA0F6D61}" sibTransId="{BF06D8E8-56EC-46A4-8279-D98A132E0C32}"/>
    <dgm:cxn modelId="{D1B0D723-B16A-4E42-B250-CB62AB9B7514}" type="presOf" srcId="{5333CB71-53E8-42F1-9DC3-44AE49C74AC9}" destId="{836262D2-964E-4720-B843-440857796D4E}" srcOrd="0" destOrd="0" presId="urn:microsoft.com/office/officeart/2005/8/layout/hList1"/>
    <dgm:cxn modelId="{54C93326-62D8-4A0F-AED5-5D9AF7A2B077}" type="presOf" srcId="{A2C3986F-BCA7-4306-8A68-D43FB6F4BB59}" destId="{8155A1FD-5F27-499F-B2D2-71F18A93BD17}" srcOrd="0" destOrd="5" presId="urn:microsoft.com/office/officeart/2005/8/layout/hList1"/>
    <dgm:cxn modelId="{4E1E0F27-88A9-472D-92E8-AAD68977813C}" srcId="{9A1F5302-C3F7-4159-8AE3-E2C6F5607ADF}" destId="{7A62992E-8E6E-4D9C-9ECB-25192F8A2E2E}" srcOrd="1" destOrd="0" parTransId="{D0DFAD40-4532-46C4-87DF-9189639F47DD}" sibTransId="{7EEFDB5A-B57E-4DF3-A3D5-89A848223D74}"/>
    <dgm:cxn modelId="{4AD33F2F-4E23-4464-AA16-FF33285F2BA8}" srcId="{C654A660-3FBA-4F9C-9920-847365BB96D4}" destId="{04EF47EE-E63F-4E3F-88E1-1A9BA798E4A9}" srcOrd="1" destOrd="0" parTransId="{5AA79308-8AF9-44C5-8DE9-7A46DE2E7DDB}" sibTransId="{27A4A2F7-595E-4F18-905A-3DA9270B37B3}"/>
    <dgm:cxn modelId="{FAA69037-F30B-4E2F-BC7F-A5F801CBF753}" type="presOf" srcId="{C4EF4347-1B91-43C7-B802-7BC76B2FE167}" destId="{89A900E8-B433-43F4-B3BB-28B82F938452}" srcOrd="0" destOrd="0" presId="urn:microsoft.com/office/officeart/2005/8/layout/hList1"/>
    <dgm:cxn modelId="{392F2E38-B588-46A5-BB64-A5661CF8E440}" srcId="{C4EDEAB3-7E7C-40F3-A37E-EA47D032024B}" destId="{C9AE4E53-4B2A-4A62-A142-267182BE1DBE}" srcOrd="3" destOrd="0" parTransId="{5223ECAE-8555-42B2-A199-D4567826E66A}" sibTransId="{F0F48A2D-A006-4D5A-AB5F-57601BE29A22}"/>
    <dgm:cxn modelId="{100AF96A-087B-48DB-A3C0-F4795EB3461B}" srcId="{5333CB71-53E8-42F1-9DC3-44AE49C74AC9}" destId="{64645BC4-3E05-4FE7-A6B9-E0713A177E2F}" srcOrd="0" destOrd="0" parTransId="{B127D7F8-003F-4B55-B79A-7A0E1733F9C2}" sibTransId="{8A224160-53A6-4363-AFB2-4E130466A6F4}"/>
    <dgm:cxn modelId="{6616CE6D-2012-45A1-9FA8-C09AC7ADD129}" type="presOf" srcId="{29B0F51A-D01A-4BF6-BEDA-4046E9C40745}" destId="{8155A1FD-5F27-499F-B2D2-71F18A93BD17}" srcOrd="0" destOrd="2" presId="urn:microsoft.com/office/officeart/2005/8/layout/hList1"/>
    <dgm:cxn modelId="{A59A3F54-63D0-4550-BA34-9A729844EC4B}" srcId="{C4EDEAB3-7E7C-40F3-A37E-EA47D032024B}" destId="{3CD1F216-DF5F-4E14-AB05-50D306DB5142}" srcOrd="4" destOrd="0" parTransId="{B694741D-FAAF-4919-9B20-1A7E1036490B}" sibTransId="{F6F690FF-2AA6-4435-9128-FB8AAC419166}"/>
    <dgm:cxn modelId="{E4F08058-FA1C-4135-B302-496FD4CD2D64}" type="presOf" srcId="{04EF47EE-E63F-4E3F-88E1-1A9BA798E4A9}" destId="{5BD574D9-E60E-4FD2-B392-5DFA63C1E684}" srcOrd="0" destOrd="1" presId="urn:microsoft.com/office/officeart/2005/8/layout/hList1"/>
    <dgm:cxn modelId="{DD2E4B82-0C49-4969-ACE3-E0FFFAD0E750}" srcId="{C654A660-3FBA-4F9C-9920-847365BB96D4}" destId="{A8143378-4B1D-4705-81D3-7B972AB7DDDA}" srcOrd="2" destOrd="0" parTransId="{2AAA7B19-7621-4A31-9BD1-758BDADE8185}" sibTransId="{0D6DB548-AE16-4C05-9B0B-A1AEC2510099}"/>
    <dgm:cxn modelId="{EDEAF297-CE5E-40A1-B763-94246BBA1443}" type="presOf" srcId="{048FAD9E-F3E7-4EE2-A97E-253E21CAD670}" destId="{5BD574D9-E60E-4FD2-B392-5DFA63C1E684}" srcOrd="0" destOrd="0" presId="urn:microsoft.com/office/officeart/2005/8/layout/hList1"/>
    <dgm:cxn modelId="{D1675F98-9D24-423E-9F1C-9ED4A7ADEFAB}" srcId="{A5C24128-EF93-4792-9A82-FF7535748F96}" destId="{9A1F5302-C3F7-4159-8AE3-E2C6F5607ADF}" srcOrd="1" destOrd="0" parTransId="{64A6181D-39D9-4798-BAC1-4F3330CA4757}" sibTransId="{7A3DAF42-970F-404E-A60F-AD3A29C8FCA2}"/>
    <dgm:cxn modelId="{9344FFA0-B61D-42AC-A0F3-D740EFFAF441}" srcId="{A5C24128-EF93-4792-9A82-FF7535748F96}" destId="{5333CB71-53E8-42F1-9DC3-44AE49C74AC9}" srcOrd="2" destOrd="0" parTransId="{DF6F3BC0-B023-4AF5-85AD-8FD852325AD7}" sibTransId="{5F42F348-5022-48A2-B33C-2CF778F953B2}"/>
    <dgm:cxn modelId="{F77595A3-8F7A-4D7A-ABB8-E583AF19F051}" type="presOf" srcId="{3CD1F216-DF5F-4E14-AB05-50D306DB5142}" destId="{8155A1FD-5F27-499F-B2D2-71F18A93BD17}" srcOrd="0" destOrd="4" presId="urn:microsoft.com/office/officeart/2005/8/layout/hList1"/>
    <dgm:cxn modelId="{60BA1EB5-29ED-47B3-AEE1-407296DE1D73}" type="presOf" srcId="{C4EDEAB3-7E7C-40F3-A37E-EA47D032024B}" destId="{4570258B-1C81-4B9D-9427-B2DE74745963}" srcOrd="0" destOrd="0" presId="urn:microsoft.com/office/officeart/2005/8/layout/hList1"/>
    <dgm:cxn modelId="{E5CCBFB5-3A7A-4A01-B438-ABDFCE651B1D}" srcId="{A5C24128-EF93-4792-9A82-FF7535748F96}" destId="{C4EDEAB3-7E7C-40F3-A37E-EA47D032024B}" srcOrd="0" destOrd="0" parTransId="{EA439511-EC70-4064-BDC3-40C611587F2E}" sibTransId="{8784AF7A-A575-4713-BB1B-6EE842DB8B41}"/>
    <dgm:cxn modelId="{E7EA2DBE-D4BC-4A88-A99E-E3BC8360A7B1}" type="presOf" srcId="{7A62992E-8E6E-4D9C-9ECB-25192F8A2E2E}" destId="{89A900E8-B433-43F4-B3BB-28B82F938452}" srcOrd="0" destOrd="1" presId="urn:microsoft.com/office/officeart/2005/8/layout/hList1"/>
    <dgm:cxn modelId="{C1933DC9-4CEC-4BB3-BAB3-51E17EAFE930}" type="presOf" srcId="{C654A660-3FBA-4F9C-9920-847365BB96D4}" destId="{E3D0ABA4-7E9D-410B-8D51-753D9C8FDD9B}" srcOrd="0" destOrd="0" presId="urn:microsoft.com/office/officeart/2005/8/layout/hList1"/>
    <dgm:cxn modelId="{BE39D8CE-99F8-45FC-B6E1-107BAF832F98}" srcId="{C4EDEAB3-7E7C-40F3-A37E-EA47D032024B}" destId="{29B0F51A-D01A-4BF6-BEDA-4046E9C40745}" srcOrd="2" destOrd="0" parTransId="{F91AEBDB-F361-4DA6-B4E9-BF59582969B7}" sibTransId="{28DB908A-2FE8-451F-9949-8DAF74C9F7EE}"/>
    <dgm:cxn modelId="{8C9667D4-DAA2-45F8-AAF0-485A56612B69}" type="presOf" srcId="{1E56928A-7979-41E4-82D4-3593A9B4A372}" destId="{8155A1FD-5F27-499F-B2D2-71F18A93BD17}" srcOrd="0" destOrd="1" presId="urn:microsoft.com/office/officeart/2005/8/layout/hList1"/>
    <dgm:cxn modelId="{090044DB-CB3C-42A7-9025-DFFF80A3DED0}" type="presOf" srcId="{FB08C7B1-1406-4659-B88A-669334CDA030}" destId="{8155A1FD-5F27-499F-B2D2-71F18A93BD17}" srcOrd="0" destOrd="0" presId="urn:microsoft.com/office/officeart/2005/8/layout/hList1"/>
    <dgm:cxn modelId="{334AE4DB-772D-452D-A52D-4A6B4C1DABE7}" type="presOf" srcId="{C9AE4E53-4B2A-4A62-A142-267182BE1DBE}" destId="{8155A1FD-5F27-499F-B2D2-71F18A93BD17}" srcOrd="0" destOrd="3" presId="urn:microsoft.com/office/officeart/2005/8/layout/hList1"/>
    <dgm:cxn modelId="{D1BED3E1-B775-41F2-8A5D-807187BEF2A1}" type="presOf" srcId="{64645BC4-3E05-4FE7-A6B9-E0713A177E2F}" destId="{2106D26F-51FE-4D52-81B8-670CDDC5E20A}" srcOrd="0" destOrd="0" presId="urn:microsoft.com/office/officeart/2005/8/layout/hList1"/>
    <dgm:cxn modelId="{FB149EF8-C47A-4D3C-A74C-6D4F47B04DB5}" srcId="{C4EDEAB3-7E7C-40F3-A37E-EA47D032024B}" destId="{A2C3986F-BCA7-4306-8A68-D43FB6F4BB59}" srcOrd="5" destOrd="0" parTransId="{975D21C3-BAC4-4639-B18C-62A92367D090}" sibTransId="{11F4481B-25B3-40F2-A339-B6D066BB754A}"/>
    <dgm:cxn modelId="{9B6DDDF8-1B57-4203-80CD-80E2022F6A3E}" type="presOf" srcId="{A8143378-4B1D-4705-81D3-7B972AB7DDDA}" destId="{5BD574D9-E60E-4FD2-B392-5DFA63C1E684}" srcOrd="0" destOrd="2" presId="urn:microsoft.com/office/officeart/2005/8/layout/hList1"/>
    <dgm:cxn modelId="{2A7235FA-5A90-47E6-9BFD-0E89634793CF}" srcId="{A5C24128-EF93-4792-9A82-FF7535748F96}" destId="{C654A660-3FBA-4F9C-9920-847365BB96D4}" srcOrd="3" destOrd="0" parTransId="{5749936A-A954-40D6-87D9-CF1BC23ED6D6}" sibTransId="{3541871C-7951-4EE8-8013-E16179A6A5FC}"/>
    <dgm:cxn modelId="{1E5F67FD-952B-4D11-9A39-25AF0827D157}" srcId="{9A1F5302-C3F7-4159-8AE3-E2C6F5607ADF}" destId="{C4EF4347-1B91-43C7-B802-7BC76B2FE167}" srcOrd="0" destOrd="0" parTransId="{7C71C6D3-24E9-4A5D-BD3E-EF1CA0AB41EB}" sibTransId="{B9C49881-B3D0-4C2F-9152-7CA608B14B5B}"/>
    <dgm:cxn modelId="{3A7B69BA-4E2A-44D3-88C2-C6A8B5FF709C}" type="presParOf" srcId="{A4D1E673-A98F-479D-A69E-0E22E37E1CAA}" destId="{F1EB2D84-232E-4C4E-BB2C-621352AF211A}" srcOrd="0" destOrd="0" presId="urn:microsoft.com/office/officeart/2005/8/layout/hList1"/>
    <dgm:cxn modelId="{D035D697-1672-49E1-9EE6-582E3698011A}" type="presParOf" srcId="{F1EB2D84-232E-4C4E-BB2C-621352AF211A}" destId="{4570258B-1C81-4B9D-9427-B2DE74745963}" srcOrd="0" destOrd="0" presId="urn:microsoft.com/office/officeart/2005/8/layout/hList1"/>
    <dgm:cxn modelId="{9F8186EF-CA06-4818-B861-941417A33978}" type="presParOf" srcId="{F1EB2D84-232E-4C4E-BB2C-621352AF211A}" destId="{8155A1FD-5F27-499F-B2D2-71F18A93BD17}" srcOrd="1" destOrd="0" presId="urn:microsoft.com/office/officeart/2005/8/layout/hList1"/>
    <dgm:cxn modelId="{2B0C2043-FBCF-4915-9C45-FE41CEB92725}" type="presParOf" srcId="{A4D1E673-A98F-479D-A69E-0E22E37E1CAA}" destId="{1B529D6A-9F85-429E-948C-31804C584399}" srcOrd="1" destOrd="0" presId="urn:microsoft.com/office/officeart/2005/8/layout/hList1"/>
    <dgm:cxn modelId="{125E0E09-E773-4204-B0A3-BFD09E73CF76}" type="presParOf" srcId="{A4D1E673-A98F-479D-A69E-0E22E37E1CAA}" destId="{C6552BEA-FD1D-4226-A7A1-15969CF98817}" srcOrd="2" destOrd="0" presId="urn:microsoft.com/office/officeart/2005/8/layout/hList1"/>
    <dgm:cxn modelId="{BE35C72F-AE89-404C-B0FC-F5EF9A39E0B1}" type="presParOf" srcId="{C6552BEA-FD1D-4226-A7A1-15969CF98817}" destId="{6C868632-C313-4459-A18C-617947EC484E}" srcOrd="0" destOrd="0" presId="urn:microsoft.com/office/officeart/2005/8/layout/hList1"/>
    <dgm:cxn modelId="{A7855A79-7403-4DBE-928F-EB60833A508B}" type="presParOf" srcId="{C6552BEA-FD1D-4226-A7A1-15969CF98817}" destId="{89A900E8-B433-43F4-B3BB-28B82F938452}" srcOrd="1" destOrd="0" presId="urn:microsoft.com/office/officeart/2005/8/layout/hList1"/>
    <dgm:cxn modelId="{6C3E2EFD-5CA4-4B0E-B0DA-AA118B565BB4}" type="presParOf" srcId="{A4D1E673-A98F-479D-A69E-0E22E37E1CAA}" destId="{FD687687-71A4-4643-8765-049092064DF9}" srcOrd="3" destOrd="0" presId="urn:microsoft.com/office/officeart/2005/8/layout/hList1"/>
    <dgm:cxn modelId="{7B7A836C-E1E7-45DF-A9E8-FD027E1020D3}" type="presParOf" srcId="{A4D1E673-A98F-479D-A69E-0E22E37E1CAA}" destId="{B054B61E-84AB-4ADA-9242-6BD38F8A3A27}" srcOrd="4" destOrd="0" presId="urn:microsoft.com/office/officeart/2005/8/layout/hList1"/>
    <dgm:cxn modelId="{AAABD092-E950-4F8B-847F-7D3D44C59384}" type="presParOf" srcId="{B054B61E-84AB-4ADA-9242-6BD38F8A3A27}" destId="{836262D2-964E-4720-B843-440857796D4E}" srcOrd="0" destOrd="0" presId="urn:microsoft.com/office/officeart/2005/8/layout/hList1"/>
    <dgm:cxn modelId="{4582C491-AEAC-48A5-8A12-FA47C081D7D0}" type="presParOf" srcId="{B054B61E-84AB-4ADA-9242-6BD38F8A3A27}" destId="{2106D26F-51FE-4D52-81B8-670CDDC5E20A}" srcOrd="1" destOrd="0" presId="urn:microsoft.com/office/officeart/2005/8/layout/hList1"/>
    <dgm:cxn modelId="{2BBE797B-D5C2-4480-A747-1B1CCD91A30D}" type="presParOf" srcId="{A4D1E673-A98F-479D-A69E-0E22E37E1CAA}" destId="{FFE66141-199A-41F8-8F4A-9902EEA4680F}" srcOrd="5" destOrd="0" presId="urn:microsoft.com/office/officeart/2005/8/layout/hList1"/>
    <dgm:cxn modelId="{DCF79E9D-E12F-451F-ADFA-4A223D9829B4}" type="presParOf" srcId="{A4D1E673-A98F-479D-A69E-0E22E37E1CAA}" destId="{08DA5D9E-3F00-42C8-8717-A49C07A086A4}" srcOrd="6" destOrd="0" presId="urn:microsoft.com/office/officeart/2005/8/layout/hList1"/>
    <dgm:cxn modelId="{2C7426A2-1A25-45C2-B033-B8941479AE6F}" type="presParOf" srcId="{08DA5D9E-3F00-42C8-8717-A49C07A086A4}" destId="{E3D0ABA4-7E9D-410B-8D51-753D9C8FDD9B}" srcOrd="0" destOrd="0" presId="urn:microsoft.com/office/officeart/2005/8/layout/hList1"/>
    <dgm:cxn modelId="{1BEE1338-98E7-428D-A9C3-27BB0F549958}" type="presParOf" srcId="{08DA5D9E-3F00-42C8-8717-A49C07A086A4}" destId="{5BD574D9-E60E-4FD2-B392-5DFA63C1E68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C24128-EF93-4792-9A82-FF7535748F96}"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5333CB71-53E8-42F1-9DC3-44AE49C74AC9}">
      <dgm:prSet phldrT="[Text]"/>
      <dgm:spPr/>
      <dgm:t>
        <a:bodyPr/>
        <a:lstStyle/>
        <a:p>
          <a:r>
            <a:rPr lang="en-US" dirty="0"/>
            <a:t>Intermediaries</a:t>
          </a:r>
          <a:endParaRPr lang="en-GB" dirty="0"/>
        </a:p>
      </dgm:t>
    </dgm:pt>
    <dgm:pt modelId="{DF6F3BC0-B023-4AF5-85AD-8FD852325AD7}" type="parTrans" cxnId="{9344FFA0-B61D-42AC-A0F3-D740EFFAF441}">
      <dgm:prSet/>
      <dgm:spPr/>
      <dgm:t>
        <a:bodyPr/>
        <a:lstStyle/>
        <a:p>
          <a:endParaRPr lang="en-GB"/>
        </a:p>
      </dgm:t>
    </dgm:pt>
    <dgm:pt modelId="{5F42F348-5022-48A2-B33C-2CF778F953B2}" type="sibTrans" cxnId="{9344FFA0-B61D-42AC-A0F3-D740EFFAF441}">
      <dgm:prSet/>
      <dgm:spPr/>
      <dgm:t>
        <a:bodyPr/>
        <a:lstStyle/>
        <a:p>
          <a:endParaRPr lang="en-GB"/>
        </a:p>
      </dgm:t>
    </dgm:pt>
    <dgm:pt modelId="{C654A660-3FBA-4F9C-9920-847365BB96D4}">
      <dgm:prSet phldrT="[Text]"/>
      <dgm:spPr/>
      <dgm:t>
        <a:bodyPr/>
        <a:lstStyle/>
        <a:p>
          <a:r>
            <a:rPr lang="en-US" dirty="0"/>
            <a:t>Beneficiary</a:t>
          </a:r>
          <a:endParaRPr lang="en-GB" dirty="0"/>
        </a:p>
      </dgm:t>
    </dgm:pt>
    <dgm:pt modelId="{5749936A-A954-40D6-87D9-CF1BC23ED6D6}" type="parTrans" cxnId="{2A7235FA-5A90-47E6-9BFD-0E89634793CF}">
      <dgm:prSet/>
      <dgm:spPr/>
      <dgm:t>
        <a:bodyPr/>
        <a:lstStyle/>
        <a:p>
          <a:endParaRPr lang="en-GB"/>
        </a:p>
      </dgm:t>
    </dgm:pt>
    <dgm:pt modelId="{3541871C-7951-4EE8-8013-E16179A6A5FC}" type="sibTrans" cxnId="{2A7235FA-5A90-47E6-9BFD-0E89634793CF}">
      <dgm:prSet/>
      <dgm:spPr/>
      <dgm:t>
        <a:bodyPr/>
        <a:lstStyle/>
        <a:p>
          <a:endParaRPr lang="en-GB"/>
        </a:p>
      </dgm:t>
    </dgm:pt>
    <dgm:pt modelId="{A4D1E673-A98F-479D-A69E-0E22E37E1CAA}" type="pres">
      <dgm:prSet presAssocID="{A5C24128-EF93-4792-9A82-FF7535748F96}" presName="Name0" presStyleCnt="0">
        <dgm:presLayoutVars>
          <dgm:dir/>
          <dgm:animLvl val="lvl"/>
          <dgm:resizeHandles val="exact"/>
        </dgm:presLayoutVars>
      </dgm:prSet>
      <dgm:spPr/>
    </dgm:pt>
    <dgm:pt modelId="{B054B61E-84AB-4ADA-9242-6BD38F8A3A27}" type="pres">
      <dgm:prSet presAssocID="{5333CB71-53E8-42F1-9DC3-44AE49C74AC9}" presName="composite" presStyleCnt="0"/>
      <dgm:spPr/>
    </dgm:pt>
    <dgm:pt modelId="{836262D2-964E-4720-B843-440857796D4E}" type="pres">
      <dgm:prSet presAssocID="{5333CB71-53E8-42F1-9DC3-44AE49C74AC9}" presName="parTx" presStyleLbl="alignNode1" presStyleIdx="0" presStyleCnt="2">
        <dgm:presLayoutVars>
          <dgm:chMax val="0"/>
          <dgm:chPref val="0"/>
          <dgm:bulletEnabled val="1"/>
        </dgm:presLayoutVars>
      </dgm:prSet>
      <dgm:spPr/>
    </dgm:pt>
    <dgm:pt modelId="{2106D26F-51FE-4D52-81B8-670CDDC5E20A}" type="pres">
      <dgm:prSet presAssocID="{5333CB71-53E8-42F1-9DC3-44AE49C74AC9}" presName="desTx" presStyleLbl="alignAccFollowNode1" presStyleIdx="0" presStyleCnt="2">
        <dgm:presLayoutVars>
          <dgm:bulletEnabled val="1"/>
        </dgm:presLayoutVars>
      </dgm:prSet>
      <dgm:spPr/>
    </dgm:pt>
    <dgm:pt modelId="{FFE66141-199A-41F8-8F4A-9902EEA4680F}" type="pres">
      <dgm:prSet presAssocID="{5F42F348-5022-48A2-B33C-2CF778F953B2}" presName="space" presStyleCnt="0"/>
      <dgm:spPr/>
    </dgm:pt>
    <dgm:pt modelId="{08DA5D9E-3F00-42C8-8717-A49C07A086A4}" type="pres">
      <dgm:prSet presAssocID="{C654A660-3FBA-4F9C-9920-847365BB96D4}" presName="composite" presStyleCnt="0"/>
      <dgm:spPr/>
    </dgm:pt>
    <dgm:pt modelId="{E3D0ABA4-7E9D-410B-8D51-753D9C8FDD9B}" type="pres">
      <dgm:prSet presAssocID="{C654A660-3FBA-4F9C-9920-847365BB96D4}" presName="parTx" presStyleLbl="alignNode1" presStyleIdx="1" presStyleCnt="2">
        <dgm:presLayoutVars>
          <dgm:chMax val="0"/>
          <dgm:chPref val="0"/>
          <dgm:bulletEnabled val="1"/>
        </dgm:presLayoutVars>
      </dgm:prSet>
      <dgm:spPr/>
    </dgm:pt>
    <dgm:pt modelId="{5BD574D9-E60E-4FD2-B392-5DFA63C1E684}" type="pres">
      <dgm:prSet presAssocID="{C654A660-3FBA-4F9C-9920-847365BB96D4}" presName="desTx" presStyleLbl="alignAccFollowNode1" presStyleIdx="1" presStyleCnt="2">
        <dgm:presLayoutVars>
          <dgm:bulletEnabled val="1"/>
        </dgm:presLayoutVars>
      </dgm:prSet>
      <dgm:spPr/>
    </dgm:pt>
  </dgm:ptLst>
  <dgm:cxnLst>
    <dgm:cxn modelId="{54228A01-7370-4431-80D5-FD50C30BCE2F}" type="presOf" srcId="{A5C24128-EF93-4792-9A82-FF7535748F96}" destId="{A4D1E673-A98F-479D-A69E-0E22E37E1CAA}" srcOrd="0" destOrd="0" presId="urn:microsoft.com/office/officeart/2005/8/layout/hList1"/>
    <dgm:cxn modelId="{D1B0D723-B16A-4E42-B250-CB62AB9B7514}" type="presOf" srcId="{5333CB71-53E8-42F1-9DC3-44AE49C74AC9}" destId="{836262D2-964E-4720-B843-440857796D4E}" srcOrd="0" destOrd="0" presId="urn:microsoft.com/office/officeart/2005/8/layout/hList1"/>
    <dgm:cxn modelId="{9344FFA0-B61D-42AC-A0F3-D740EFFAF441}" srcId="{A5C24128-EF93-4792-9A82-FF7535748F96}" destId="{5333CB71-53E8-42F1-9DC3-44AE49C74AC9}" srcOrd="0" destOrd="0" parTransId="{DF6F3BC0-B023-4AF5-85AD-8FD852325AD7}" sibTransId="{5F42F348-5022-48A2-B33C-2CF778F953B2}"/>
    <dgm:cxn modelId="{C1933DC9-4CEC-4BB3-BAB3-51E17EAFE930}" type="presOf" srcId="{C654A660-3FBA-4F9C-9920-847365BB96D4}" destId="{E3D0ABA4-7E9D-410B-8D51-753D9C8FDD9B}" srcOrd="0" destOrd="0" presId="urn:microsoft.com/office/officeart/2005/8/layout/hList1"/>
    <dgm:cxn modelId="{2A7235FA-5A90-47E6-9BFD-0E89634793CF}" srcId="{A5C24128-EF93-4792-9A82-FF7535748F96}" destId="{C654A660-3FBA-4F9C-9920-847365BB96D4}" srcOrd="1" destOrd="0" parTransId="{5749936A-A954-40D6-87D9-CF1BC23ED6D6}" sibTransId="{3541871C-7951-4EE8-8013-E16179A6A5FC}"/>
    <dgm:cxn modelId="{7B7A836C-E1E7-45DF-A9E8-FD027E1020D3}" type="presParOf" srcId="{A4D1E673-A98F-479D-A69E-0E22E37E1CAA}" destId="{B054B61E-84AB-4ADA-9242-6BD38F8A3A27}" srcOrd="0" destOrd="0" presId="urn:microsoft.com/office/officeart/2005/8/layout/hList1"/>
    <dgm:cxn modelId="{AAABD092-E950-4F8B-847F-7D3D44C59384}" type="presParOf" srcId="{B054B61E-84AB-4ADA-9242-6BD38F8A3A27}" destId="{836262D2-964E-4720-B843-440857796D4E}" srcOrd="0" destOrd="0" presId="urn:microsoft.com/office/officeart/2005/8/layout/hList1"/>
    <dgm:cxn modelId="{4582C491-AEAC-48A5-8A12-FA47C081D7D0}" type="presParOf" srcId="{B054B61E-84AB-4ADA-9242-6BD38F8A3A27}" destId="{2106D26F-51FE-4D52-81B8-670CDDC5E20A}" srcOrd="1" destOrd="0" presId="urn:microsoft.com/office/officeart/2005/8/layout/hList1"/>
    <dgm:cxn modelId="{2BBE797B-D5C2-4480-A747-1B1CCD91A30D}" type="presParOf" srcId="{A4D1E673-A98F-479D-A69E-0E22E37E1CAA}" destId="{FFE66141-199A-41F8-8F4A-9902EEA4680F}" srcOrd="1" destOrd="0" presId="urn:microsoft.com/office/officeart/2005/8/layout/hList1"/>
    <dgm:cxn modelId="{DCF79E9D-E12F-451F-ADFA-4A223D9829B4}" type="presParOf" srcId="{A4D1E673-A98F-479D-A69E-0E22E37E1CAA}" destId="{08DA5D9E-3F00-42C8-8717-A49C07A086A4}" srcOrd="2" destOrd="0" presId="urn:microsoft.com/office/officeart/2005/8/layout/hList1"/>
    <dgm:cxn modelId="{2C7426A2-1A25-45C2-B033-B8941479AE6F}" type="presParOf" srcId="{08DA5D9E-3F00-42C8-8717-A49C07A086A4}" destId="{E3D0ABA4-7E9D-410B-8D51-753D9C8FDD9B}" srcOrd="0" destOrd="0" presId="urn:microsoft.com/office/officeart/2005/8/layout/hList1"/>
    <dgm:cxn modelId="{1BEE1338-98E7-428D-A9C3-27BB0F549958}" type="presParOf" srcId="{08DA5D9E-3F00-42C8-8717-A49C07A086A4}" destId="{5BD574D9-E60E-4FD2-B392-5DFA63C1E68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F53A5-3556-4402-AC83-5986760F87B3}">
      <dsp:nvSpPr>
        <dsp:cNvPr id="0" name=""/>
        <dsp:cNvSpPr/>
      </dsp:nvSpPr>
      <dsp:spPr>
        <a:xfrm>
          <a:off x="5134" y="1698153"/>
          <a:ext cx="1591716" cy="955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The Government </a:t>
          </a:r>
          <a:endParaRPr lang="en-GB" sz="1700" kern="1200" dirty="0"/>
        </a:p>
      </dsp:txBody>
      <dsp:txXfrm>
        <a:off x="33106" y="1726125"/>
        <a:ext cx="1535772" cy="899086"/>
      </dsp:txXfrm>
    </dsp:sp>
    <dsp:sp modelId="{9A3DB694-8201-4E5C-848F-82D9572B67AE}">
      <dsp:nvSpPr>
        <dsp:cNvPr id="0" name=""/>
        <dsp:cNvSpPr/>
      </dsp:nvSpPr>
      <dsp:spPr>
        <a:xfrm>
          <a:off x="1756023" y="1978296"/>
          <a:ext cx="337443" cy="394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756023" y="2057245"/>
        <a:ext cx="236210" cy="236847"/>
      </dsp:txXfrm>
    </dsp:sp>
    <dsp:sp modelId="{AC821357-E1B2-4DE1-8879-0D5BC9EDC050}">
      <dsp:nvSpPr>
        <dsp:cNvPr id="0" name=""/>
        <dsp:cNvSpPr/>
      </dsp:nvSpPr>
      <dsp:spPr>
        <a:xfrm>
          <a:off x="2233538" y="1698153"/>
          <a:ext cx="1591716" cy="955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NGO</a:t>
          </a:r>
          <a:endParaRPr lang="en-GB" sz="1700" kern="1200" dirty="0"/>
        </a:p>
      </dsp:txBody>
      <dsp:txXfrm>
        <a:off x="2261510" y="1726125"/>
        <a:ext cx="1535772" cy="899086"/>
      </dsp:txXfrm>
    </dsp:sp>
    <dsp:sp modelId="{1A9C806F-CB7D-49A9-9E09-5FC6976754F0}">
      <dsp:nvSpPr>
        <dsp:cNvPr id="0" name=""/>
        <dsp:cNvSpPr/>
      </dsp:nvSpPr>
      <dsp:spPr>
        <a:xfrm>
          <a:off x="3984426" y="1978296"/>
          <a:ext cx="337443" cy="394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984426" y="2057245"/>
        <a:ext cx="236210" cy="236847"/>
      </dsp:txXfrm>
    </dsp:sp>
    <dsp:sp modelId="{B28B5FC2-C42B-405B-AA38-45CC30797784}">
      <dsp:nvSpPr>
        <dsp:cNvPr id="0" name=""/>
        <dsp:cNvSpPr/>
      </dsp:nvSpPr>
      <dsp:spPr>
        <a:xfrm>
          <a:off x="4461941" y="1698153"/>
          <a:ext cx="1591716" cy="955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NGO fieldworker </a:t>
          </a:r>
          <a:endParaRPr lang="en-GB" sz="1700" kern="1200" dirty="0"/>
        </a:p>
      </dsp:txBody>
      <dsp:txXfrm>
        <a:off x="4489913" y="1726125"/>
        <a:ext cx="1535772" cy="899086"/>
      </dsp:txXfrm>
    </dsp:sp>
    <dsp:sp modelId="{281467F6-66D1-4F16-A91C-20C56628A559}">
      <dsp:nvSpPr>
        <dsp:cNvPr id="0" name=""/>
        <dsp:cNvSpPr/>
      </dsp:nvSpPr>
      <dsp:spPr>
        <a:xfrm>
          <a:off x="6212830" y="1978296"/>
          <a:ext cx="337443" cy="394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212830" y="2057245"/>
        <a:ext cx="236210" cy="236847"/>
      </dsp:txXfrm>
    </dsp:sp>
    <dsp:sp modelId="{63F017E9-E688-4844-B8DB-C943F2DCA2FB}">
      <dsp:nvSpPr>
        <dsp:cNvPr id="0" name=""/>
        <dsp:cNvSpPr/>
      </dsp:nvSpPr>
      <dsp:spPr>
        <a:xfrm>
          <a:off x="6690345" y="1698153"/>
          <a:ext cx="1591716" cy="95503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Intermediaries/ village representatives </a:t>
          </a:r>
          <a:endParaRPr lang="en-GB" sz="1700" kern="1200" dirty="0"/>
        </a:p>
      </dsp:txBody>
      <dsp:txXfrm>
        <a:off x="6718317" y="1726125"/>
        <a:ext cx="1535772" cy="899086"/>
      </dsp:txXfrm>
    </dsp:sp>
    <dsp:sp modelId="{31C65334-D801-4C70-9941-B8BB34185C1C}">
      <dsp:nvSpPr>
        <dsp:cNvPr id="0" name=""/>
        <dsp:cNvSpPr/>
      </dsp:nvSpPr>
      <dsp:spPr>
        <a:xfrm>
          <a:off x="8441233" y="1978296"/>
          <a:ext cx="337443" cy="39474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441233" y="2057245"/>
        <a:ext cx="236210" cy="236847"/>
      </dsp:txXfrm>
    </dsp:sp>
    <dsp:sp modelId="{D6D6B384-06AD-4348-A146-BDD139DD9DAB}">
      <dsp:nvSpPr>
        <dsp:cNvPr id="0" name=""/>
        <dsp:cNvSpPr/>
      </dsp:nvSpPr>
      <dsp:spPr>
        <a:xfrm>
          <a:off x="8918748" y="1698153"/>
          <a:ext cx="1591716" cy="95503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The Intended beneficiaries </a:t>
          </a:r>
          <a:endParaRPr lang="en-GB" sz="1700" kern="1200" dirty="0"/>
        </a:p>
      </dsp:txBody>
      <dsp:txXfrm>
        <a:off x="8946720" y="1726125"/>
        <a:ext cx="1535772" cy="899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33AD8-B0F6-4390-B5E9-FB3C0673FA40}">
      <dsp:nvSpPr>
        <dsp:cNvPr id="0" name=""/>
        <dsp:cNvSpPr/>
      </dsp:nvSpPr>
      <dsp:spPr>
        <a:xfrm>
          <a:off x="3095" y="766583"/>
          <a:ext cx="0" cy="3170442"/>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E1E840-5F84-4889-B2F8-D94C0DCD7D68}">
      <dsp:nvSpPr>
        <dsp:cNvPr id="0" name=""/>
        <dsp:cNvSpPr/>
      </dsp:nvSpPr>
      <dsp:spPr>
        <a:xfrm>
          <a:off x="91163" y="872264"/>
          <a:ext cx="1667476" cy="1426699"/>
        </a:xfrm>
        <a:prstGeom prst="rect">
          <a:avLst/>
        </a:prstGeom>
        <a:blipFill rotWithShape="1">
          <a:blip xmlns:r="http://schemas.openxmlformats.org/officeDocument/2006/relationships" r:embed="rId1"/>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6D9CE2-8011-45EC-B13B-B8C45E9C9FB8}">
      <dsp:nvSpPr>
        <dsp:cNvPr id="0" name=""/>
        <dsp:cNvSpPr/>
      </dsp:nvSpPr>
      <dsp:spPr>
        <a:xfrm>
          <a:off x="91163" y="2298963"/>
          <a:ext cx="1667476" cy="1638062"/>
        </a:xfrm>
        <a:prstGeom prst="rect">
          <a:avLst/>
        </a:prstGeom>
        <a:noFill/>
        <a:ln>
          <a:noFill/>
        </a:ln>
        <a:effectLst/>
      </dsp:spPr>
      <dsp:style>
        <a:lnRef idx="0">
          <a:scrgbClr r="0" g="0" b="0"/>
        </a:lnRef>
        <a:fillRef idx="0">
          <a:scrgbClr r="0" g="0" b="0"/>
        </a:fillRef>
        <a:effectRef idx="0">
          <a:scrgbClr r="0" g="0" b="0"/>
        </a:effectRef>
        <a:fontRef idx="minor"/>
      </dsp:style>
    </dsp:sp>
    <dsp:sp modelId="{BBBEDB00-A73D-41C9-AB15-E4D4CCEBEDC8}">
      <dsp:nvSpPr>
        <dsp:cNvPr id="0" name=""/>
        <dsp:cNvSpPr/>
      </dsp:nvSpPr>
      <dsp:spPr>
        <a:xfrm>
          <a:off x="3095" y="414311"/>
          <a:ext cx="1761357" cy="3522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Education</a:t>
          </a:r>
          <a:endParaRPr lang="en-GB" sz="2400" kern="1200" dirty="0"/>
        </a:p>
      </dsp:txBody>
      <dsp:txXfrm>
        <a:off x="3095" y="414311"/>
        <a:ext cx="1761357" cy="352271"/>
      </dsp:txXfrm>
    </dsp:sp>
    <dsp:sp modelId="{88E6008F-B451-423B-9283-C952573A5D32}">
      <dsp:nvSpPr>
        <dsp:cNvPr id="0" name=""/>
        <dsp:cNvSpPr/>
      </dsp:nvSpPr>
      <dsp:spPr>
        <a:xfrm>
          <a:off x="2190108" y="766583"/>
          <a:ext cx="0" cy="3170442"/>
        </a:xfrm>
        <a:prstGeom prst="line">
          <a:avLst/>
        </a:prstGeom>
        <a:solidFill>
          <a:schemeClr val="lt1">
            <a:alpha val="90000"/>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C61743-26D0-474F-9AB6-0500E9A432C8}">
      <dsp:nvSpPr>
        <dsp:cNvPr id="0" name=""/>
        <dsp:cNvSpPr/>
      </dsp:nvSpPr>
      <dsp:spPr>
        <a:xfrm>
          <a:off x="2278176" y="872264"/>
          <a:ext cx="1667476" cy="1426699"/>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CD61C-FE59-40DC-A1B6-7481E8927919}">
      <dsp:nvSpPr>
        <dsp:cNvPr id="0" name=""/>
        <dsp:cNvSpPr/>
      </dsp:nvSpPr>
      <dsp:spPr>
        <a:xfrm>
          <a:off x="2278176" y="2298963"/>
          <a:ext cx="1667476" cy="1638062"/>
        </a:xfrm>
        <a:prstGeom prst="rect">
          <a:avLst/>
        </a:prstGeom>
        <a:noFill/>
        <a:ln>
          <a:noFill/>
        </a:ln>
        <a:effectLst/>
      </dsp:spPr>
      <dsp:style>
        <a:lnRef idx="0">
          <a:scrgbClr r="0" g="0" b="0"/>
        </a:lnRef>
        <a:fillRef idx="0">
          <a:scrgbClr r="0" g="0" b="0"/>
        </a:fillRef>
        <a:effectRef idx="0">
          <a:scrgbClr r="0" g="0" b="0"/>
        </a:effectRef>
        <a:fontRef idx="minor"/>
      </dsp:style>
    </dsp:sp>
    <dsp:sp modelId="{7AD1E1DE-36F9-4BD0-AB4F-3607621D9802}">
      <dsp:nvSpPr>
        <dsp:cNvPr id="0" name=""/>
        <dsp:cNvSpPr/>
      </dsp:nvSpPr>
      <dsp:spPr>
        <a:xfrm>
          <a:off x="2190108" y="414311"/>
          <a:ext cx="1761357" cy="352271"/>
        </a:xfrm>
        <a:prstGeom prst="rect">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Work</a:t>
          </a:r>
          <a:endParaRPr lang="en-GB" sz="2400" kern="1200" dirty="0"/>
        </a:p>
      </dsp:txBody>
      <dsp:txXfrm>
        <a:off x="2190108" y="414311"/>
        <a:ext cx="1761357" cy="352271"/>
      </dsp:txXfrm>
    </dsp:sp>
    <dsp:sp modelId="{43D138E4-3CE9-4C1D-ACF4-DD7DFE5083E3}">
      <dsp:nvSpPr>
        <dsp:cNvPr id="0" name=""/>
        <dsp:cNvSpPr/>
      </dsp:nvSpPr>
      <dsp:spPr>
        <a:xfrm>
          <a:off x="4377121" y="766583"/>
          <a:ext cx="0" cy="3170442"/>
        </a:xfrm>
        <a:prstGeom prst="line">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697BE6-56EF-45BA-9A4E-F38767981EFD}">
      <dsp:nvSpPr>
        <dsp:cNvPr id="0" name=""/>
        <dsp:cNvSpPr/>
      </dsp:nvSpPr>
      <dsp:spPr>
        <a:xfrm>
          <a:off x="4465189" y="872264"/>
          <a:ext cx="1667476" cy="14266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EA3C9-FBE8-4895-B4C4-EFE192A024DA}">
      <dsp:nvSpPr>
        <dsp:cNvPr id="0" name=""/>
        <dsp:cNvSpPr/>
      </dsp:nvSpPr>
      <dsp:spPr>
        <a:xfrm>
          <a:off x="4465189" y="2298963"/>
          <a:ext cx="1667476" cy="1638062"/>
        </a:xfrm>
        <a:prstGeom prst="rect">
          <a:avLst/>
        </a:prstGeom>
        <a:noFill/>
        <a:ln>
          <a:noFill/>
        </a:ln>
        <a:effectLst/>
      </dsp:spPr>
      <dsp:style>
        <a:lnRef idx="0">
          <a:scrgbClr r="0" g="0" b="0"/>
        </a:lnRef>
        <a:fillRef idx="0">
          <a:scrgbClr r="0" g="0" b="0"/>
        </a:fillRef>
        <a:effectRef idx="0">
          <a:scrgbClr r="0" g="0" b="0"/>
        </a:effectRef>
        <a:fontRef idx="minor"/>
      </dsp:style>
    </dsp:sp>
    <dsp:sp modelId="{6B3FAE88-8BC5-4ADF-B762-0FBAE8B942A1}">
      <dsp:nvSpPr>
        <dsp:cNvPr id="0" name=""/>
        <dsp:cNvSpPr/>
      </dsp:nvSpPr>
      <dsp:spPr>
        <a:xfrm>
          <a:off x="4377121" y="414311"/>
          <a:ext cx="1761357" cy="35227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House </a:t>
          </a:r>
          <a:endParaRPr lang="en-GB" sz="2400" kern="1200" dirty="0"/>
        </a:p>
      </dsp:txBody>
      <dsp:txXfrm>
        <a:off x="4377121" y="414311"/>
        <a:ext cx="1761357" cy="352271"/>
      </dsp:txXfrm>
    </dsp:sp>
    <dsp:sp modelId="{A75243EB-9913-48B5-AAF7-A0C0CFDB9FE1}">
      <dsp:nvSpPr>
        <dsp:cNvPr id="0" name=""/>
        <dsp:cNvSpPr/>
      </dsp:nvSpPr>
      <dsp:spPr>
        <a:xfrm>
          <a:off x="6564134" y="766583"/>
          <a:ext cx="0" cy="3170442"/>
        </a:xfrm>
        <a:prstGeom prst="line">
          <a:avLst/>
        </a:prstGeom>
        <a:solidFill>
          <a:schemeClr val="lt1">
            <a:alpha val="90000"/>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C60EA2-BE76-4142-B85A-BB0FB92F3A66}">
      <dsp:nvSpPr>
        <dsp:cNvPr id="0" name=""/>
        <dsp:cNvSpPr/>
      </dsp:nvSpPr>
      <dsp:spPr>
        <a:xfrm>
          <a:off x="6652202" y="872264"/>
          <a:ext cx="1667476" cy="1426699"/>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BE620F-CFD5-4F8B-A14D-8BADE9091D24}">
      <dsp:nvSpPr>
        <dsp:cNvPr id="0" name=""/>
        <dsp:cNvSpPr/>
      </dsp:nvSpPr>
      <dsp:spPr>
        <a:xfrm>
          <a:off x="6652202" y="2298963"/>
          <a:ext cx="1667476" cy="1638062"/>
        </a:xfrm>
        <a:prstGeom prst="rect">
          <a:avLst/>
        </a:prstGeom>
        <a:noFill/>
        <a:ln>
          <a:noFill/>
        </a:ln>
        <a:effectLst/>
      </dsp:spPr>
      <dsp:style>
        <a:lnRef idx="0">
          <a:scrgbClr r="0" g="0" b="0"/>
        </a:lnRef>
        <a:fillRef idx="0">
          <a:scrgbClr r="0" g="0" b="0"/>
        </a:fillRef>
        <a:effectRef idx="0">
          <a:scrgbClr r="0" g="0" b="0"/>
        </a:effectRef>
        <a:fontRef idx="minor"/>
      </dsp:style>
    </dsp:sp>
    <dsp:sp modelId="{95175DCD-3FBD-43EF-8E33-4F82FB579076}">
      <dsp:nvSpPr>
        <dsp:cNvPr id="0" name=""/>
        <dsp:cNvSpPr/>
      </dsp:nvSpPr>
      <dsp:spPr>
        <a:xfrm>
          <a:off x="6564134" y="414311"/>
          <a:ext cx="1761357" cy="352271"/>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Marriage</a:t>
          </a:r>
          <a:endParaRPr lang="en-GB" sz="2400" kern="1200" dirty="0"/>
        </a:p>
      </dsp:txBody>
      <dsp:txXfrm>
        <a:off x="6564134" y="414311"/>
        <a:ext cx="1761357" cy="352271"/>
      </dsp:txXfrm>
    </dsp:sp>
    <dsp:sp modelId="{57FD957F-7543-4F09-92B3-AD8D5B9117EE}">
      <dsp:nvSpPr>
        <dsp:cNvPr id="0" name=""/>
        <dsp:cNvSpPr/>
      </dsp:nvSpPr>
      <dsp:spPr>
        <a:xfrm>
          <a:off x="8751147" y="766583"/>
          <a:ext cx="0" cy="3170442"/>
        </a:xfrm>
        <a:prstGeom prst="line">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646BC-A678-472A-8356-59E3D5AA4343}">
      <dsp:nvSpPr>
        <dsp:cNvPr id="0" name=""/>
        <dsp:cNvSpPr/>
      </dsp:nvSpPr>
      <dsp:spPr>
        <a:xfrm rot="5400000">
          <a:off x="8839215" y="872264"/>
          <a:ext cx="1667476" cy="1426699"/>
        </a:xfrm>
        <a:prstGeom prst="rect">
          <a:avLst/>
        </a:prstGeom>
        <a:blipFill rotWithShape="1">
          <a:blip xmlns:r="http://schemas.openxmlformats.org/officeDocument/2006/relationships" r:embed="rId5"/>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02906-19C7-4593-B08E-68D5ABDE73A3}">
      <dsp:nvSpPr>
        <dsp:cNvPr id="0" name=""/>
        <dsp:cNvSpPr/>
      </dsp:nvSpPr>
      <dsp:spPr>
        <a:xfrm>
          <a:off x="8839215" y="2524099"/>
          <a:ext cx="1667476" cy="1638062"/>
        </a:xfrm>
        <a:prstGeom prst="rect">
          <a:avLst/>
        </a:prstGeom>
        <a:noFill/>
        <a:ln>
          <a:noFill/>
        </a:ln>
        <a:effectLst/>
      </dsp:spPr>
      <dsp:style>
        <a:lnRef idx="0">
          <a:scrgbClr r="0" g="0" b="0"/>
        </a:lnRef>
        <a:fillRef idx="0">
          <a:scrgbClr r="0" g="0" b="0"/>
        </a:fillRef>
        <a:effectRef idx="0">
          <a:scrgbClr r="0" g="0" b="0"/>
        </a:effectRef>
        <a:fontRef idx="minor"/>
      </dsp:style>
    </dsp:sp>
    <dsp:sp modelId="{BB0634EE-17AE-4497-992E-B018FFF450FF}">
      <dsp:nvSpPr>
        <dsp:cNvPr id="0" name=""/>
        <dsp:cNvSpPr/>
      </dsp:nvSpPr>
      <dsp:spPr>
        <a:xfrm>
          <a:off x="8751147" y="414311"/>
          <a:ext cx="1761357" cy="35227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Health</a:t>
          </a:r>
          <a:endParaRPr lang="en-GB" sz="2400" kern="1200" dirty="0"/>
        </a:p>
      </dsp:txBody>
      <dsp:txXfrm>
        <a:off x="8751147" y="414311"/>
        <a:ext cx="1761357" cy="352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09597-554A-4DBD-9863-16B8C514887C}">
      <dsp:nvSpPr>
        <dsp:cNvPr id="0" name=""/>
        <dsp:cNvSpPr/>
      </dsp:nvSpPr>
      <dsp:spPr>
        <a:xfrm>
          <a:off x="2669" y="115656"/>
          <a:ext cx="1604883" cy="39673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Government </a:t>
          </a:r>
          <a:endParaRPr lang="en-US" sz="1400" kern="1200" dirty="0"/>
        </a:p>
      </dsp:txBody>
      <dsp:txXfrm>
        <a:off x="2669" y="115656"/>
        <a:ext cx="1604883" cy="396731"/>
      </dsp:txXfrm>
    </dsp:sp>
    <dsp:sp modelId="{ADB63C0D-4E20-4822-9E80-CD60C7944ED7}">
      <dsp:nvSpPr>
        <dsp:cNvPr id="0" name=""/>
        <dsp:cNvSpPr/>
      </dsp:nvSpPr>
      <dsp:spPr>
        <a:xfrm>
          <a:off x="2669" y="435632"/>
          <a:ext cx="1604883" cy="245951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Basic needs</a:t>
          </a:r>
          <a:endParaRPr lang="en-GB" sz="1400" kern="1200" dirty="0">
            <a:solidFill>
              <a:prstClr val="black">
                <a:hueOff val="0"/>
                <a:satOff val="0"/>
                <a:lumOff val="0"/>
                <a:alphaOff val="0"/>
              </a:prst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black">
                  <a:hueOff val="0"/>
                  <a:satOff val="0"/>
                  <a:lumOff val="0"/>
                  <a:alphaOff val="0"/>
                </a:prstClr>
              </a:solidFill>
              <a:latin typeface="Calibri" panose="020F0502020204030204"/>
              <a:ea typeface="+mn-ea"/>
              <a:cs typeface="+mn-cs"/>
            </a:rPr>
            <a:t>Infrastructure, Houses, service buildings</a:t>
          </a:r>
          <a:endParaRPr lang="en-GB" sz="1400" kern="1200" dirty="0">
            <a:solidFill>
              <a:prstClr val="black">
                <a:hueOff val="0"/>
                <a:satOff val="0"/>
                <a:lumOff val="0"/>
                <a:alphaOff val="0"/>
              </a:prstClr>
            </a:solidFill>
            <a:latin typeface="Calibri" panose="020F0502020204030204"/>
            <a:ea typeface="+mn-ea"/>
            <a:cs typeface="+mn-cs"/>
          </a:endParaRPr>
        </a:p>
      </dsp:txBody>
      <dsp:txXfrm>
        <a:off x="2669" y="435632"/>
        <a:ext cx="1604883" cy="2459519"/>
      </dsp:txXfrm>
    </dsp:sp>
    <dsp:sp modelId="{A3E897AA-7591-4017-A3CC-A4808711D68A}">
      <dsp:nvSpPr>
        <dsp:cNvPr id="0" name=""/>
        <dsp:cNvSpPr/>
      </dsp:nvSpPr>
      <dsp:spPr>
        <a:xfrm>
          <a:off x="1832235" y="113181"/>
          <a:ext cx="1604883" cy="362024"/>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NGO</a:t>
          </a:r>
          <a:endParaRPr lang="en-US" sz="1400" kern="1200" dirty="0"/>
        </a:p>
      </dsp:txBody>
      <dsp:txXfrm>
        <a:off x="1832235" y="113181"/>
        <a:ext cx="1604883" cy="362024"/>
      </dsp:txXfrm>
    </dsp:sp>
    <dsp:sp modelId="{CA4A9892-D368-44CB-A13A-525B9F5C7F19}">
      <dsp:nvSpPr>
        <dsp:cNvPr id="0" name=""/>
        <dsp:cNvSpPr/>
      </dsp:nvSpPr>
      <dsp:spPr>
        <a:xfrm>
          <a:off x="1832235" y="438107"/>
          <a:ext cx="1604883" cy="2459519"/>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Donor preferences </a:t>
          </a:r>
          <a:endParaRPr lang="en-GB" sz="1400" kern="1200" dirty="0"/>
        </a:p>
        <a:p>
          <a:pPr marL="114300" lvl="1" indent="-114300" algn="l" defTabSz="622300">
            <a:lnSpc>
              <a:spcPct val="90000"/>
            </a:lnSpc>
            <a:spcBef>
              <a:spcPct val="0"/>
            </a:spcBef>
            <a:spcAft>
              <a:spcPct val="15000"/>
            </a:spcAft>
            <a:buChar char="•"/>
          </a:pPr>
          <a:r>
            <a:rPr lang="en-US" sz="1400" kern="1200" dirty="0"/>
            <a:t>Specialties</a:t>
          </a:r>
          <a:endParaRPr lang="en-GB" sz="1400" kern="1200" dirty="0"/>
        </a:p>
      </dsp:txBody>
      <dsp:txXfrm>
        <a:off x="1832235" y="438107"/>
        <a:ext cx="1604883" cy="2459519"/>
      </dsp:txXfrm>
    </dsp:sp>
    <dsp:sp modelId="{836262D2-964E-4720-B843-440857796D4E}">
      <dsp:nvSpPr>
        <dsp:cNvPr id="0" name=""/>
        <dsp:cNvSpPr/>
      </dsp:nvSpPr>
      <dsp:spPr>
        <a:xfrm>
          <a:off x="3661802" y="102632"/>
          <a:ext cx="1604883" cy="382094"/>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Intermediaries</a:t>
          </a:r>
          <a:endParaRPr lang="en-GB" sz="1400" kern="1200" dirty="0"/>
        </a:p>
      </dsp:txBody>
      <dsp:txXfrm>
        <a:off x="3661802" y="102632"/>
        <a:ext cx="1604883" cy="382094"/>
      </dsp:txXfrm>
    </dsp:sp>
    <dsp:sp modelId="{2106D26F-51FE-4D52-81B8-670CDDC5E20A}">
      <dsp:nvSpPr>
        <dsp:cNvPr id="0" name=""/>
        <dsp:cNvSpPr/>
      </dsp:nvSpPr>
      <dsp:spPr>
        <a:xfrm>
          <a:off x="3661802" y="448656"/>
          <a:ext cx="1604883" cy="2459519"/>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NGO-Donor preferences</a:t>
          </a:r>
          <a:endParaRPr lang="en-GB" sz="1400" kern="1200" dirty="0"/>
        </a:p>
      </dsp:txBody>
      <dsp:txXfrm>
        <a:off x="3661802" y="448656"/>
        <a:ext cx="1604883" cy="2459519"/>
      </dsp:txXfrm>
    </dsp:sp>
    <dsp:sp modelId="{E3D0ABA4-7E9D-410B-8D51-753D9C8FDD9B}">
      <dsp:nvSpPr>
        <dsp:cNvPr id="0" name=""/>
        <dsp:cNvSpPr/>
      </dsp:nvSpPr>
      <dsp:spPr>
        <a:xfrm>
          <a:off x="5491369" y="102632"/>
          <a:ext cx="1604883" cy="382094"/>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Beneficiary</a:t>
          </a:r>
          <a:endParaRPr lang="en-GB" sz="1400" kern="1200" dirty="0"/>
        </a:p>
      </dsp:txBody>
      <dsp:txXfrm>
        <a:off x="5491369" y="102632"/>
        <a:ext cx="1604883" cy="382094"/>
      </dsp:txXfrm>
    </dsp:sp>
    <dsp:sp modelId="{5BD574D9-E60E-4FD2-B392-5DFA63C1E684}">
      <dsp:nvSpPr>
        <dsp:cNvPr id="0" name=""/>
        <dsp:cNvSpPr/>
      </dsp:nvSpPr>
      <dsp:spPr>
        <a:xfrm>
          <a:off x="5491369" y="448656"/>
          <a:ext cx="1604883" cy="245951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Depends on the status</a:t>
          </a:r>
          <a:endParaRPr lang="en-GB" sz="1400" kern="1200" dirty="0"/>
        </a:p>
        <a:p>
          <a:pPr marL="114300" lvl="1" indent="-114300" algn="l" defTabSz="622300">
            <a:lnSpc>
              <a:spcPct val="90000"/>
            </a:lnSpc>
            <a:spcBef>
              <a:spcPct val="0"/>
            </a:spcBef>
            <a:spcAft>
              <a:spcPct val="15000"/>
            </a:spcAft>
            <a:buChar char="•"/>
          </a:pPr>
          <a:r>
            <a:rPr lang="en-US" sz="1400" kern="1200" dirty="0"/>
            <a:t>House, work, marriage, health then education.</a:t>
          </a:r>
          <a:endParaRPr lang="en-GB" sz="1400" kern="1200" dirty="0"/>
        </a:p>
      </dsp:txBody>
      <dsp:txXfrm>
        <a:off x="5491369" y="448656"/>
        <a:ext cx="1604883" cy="2459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0258B-1C81-4B9D-9427-B2DE74745963}">
      <dsp:nvSpPr>
        <dsp:cNvPr id="0" name=""/>
        <dsp:cNvSpPr/>
      </dsp:nvSpPr>
      <dsp:spPr>
        <a:xfrm>
          <a:off x="3345" y="26494"/>
          <a:ext cx="2011543" cy="489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Planner</a:t>
          </a:r>
          <a:endParaRPr lang="en-GB" sz="1700" kern="1200" dirty="0"/>
        </a:p>
      </dsp:txBody>
      <dsp:txXfrm>
        <a:off x="3345" y="26494"/>
        <a:ext cx="2011543" cy="489600"/>
      </dsp:txXfrm>
    </dsp:sp>
    <dsp:sp modelId="{8155A1FD-5F27-499F-B2D2-71F18A93BD17}">
      <dsp:nvSpPr>
        <dsp:cNvPr id="0" name=""/>
        <dsp:cNvSpPr/>
      </dsp:nvSpPr>
      <dsp:spPr>
        <a:xfrm>
          <a:off x="3345" y="516095"/>
          <a:ext cx="2011543" cy="7466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868632-C313-4459-A18C-617947EC484E}">
      <dsp:nvSpPr>
        <dsp:cNvPr id="0" name=""/>
        <dsp:cNvSpPr/>
      </dsp:nvSpPr>
      <dsp:spPr>
        <a:xfrm>
          <a:off x="2296504" y="26494"/>
          <a:ext cx="2011543" cy="489600"/>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Executor</a:t>
          </a:r>
          <a:endParaRPr lang="en-GB" sz="1700" kern="1200" dirty="0"/>
        </a:p>
      </dsp:txBody>
      <dsp:txXfrm>
        <a:off x="2296504" y="26494"/>
        <a:ext cx="2011543" cy="489600"/>
      </dsp:txXfrm>
    </dsp:sp>
    <dsp:sp modelId="{89A900E8-B433-43F4-B3BB-28B82F938452}">
      <dsp:nvSpPr>
        <dsp:cNvPr id="0" name=""/>
        <dsp:cNvSpPr/>
      </dsp:nvSpPr>
      <dsp:spPr>
        <a:xfrm>
          <a:off x="2296504" y="516095"/>
          <a:ext cx="2011543" cy="746639"/>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6262D2-964E-4720-B843-440857796D4E}">
      <dsp:nvSpPr>
        <dsp:cNvPr id="0" name=""/>
        <dsp:cNvSpPr/>
      </dsp:nvSpPr>
      <dsp:spPr>
        <a:xfrm>
          <a:off x="4589663" y="26494"/>
          <a:ext cx="2011543" cy="489600"/>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Facilitator</a:t>
          </a:r>
          <a:endParaRPr lang="en-GB" sz="1700" kern="1200" dirty="0"/>
        </a:p>
      </dsp:txBody>
      <dsp:txXfrm>
        <a:off x="4589663" y="26494"/>
        <a:ext cx="2011543" cy="489600"/>
      </dsp:txXfrm>
    </dsp:sp>
    <dsp:sp modelId="{2106D26F-51FE-4D52-81B8-670CDDC5E20A}">
      <dsp:nvSpPr>
        <dsp:cNvPr id="0" name=""/>
        <dsp:cNvSpPr/>
      </dsp:nvSpPr>
      <dsp:spPr>
        <a:xfrm>
          <a:off x="4589663" y="516095"/>
          <a:ext cx="2011543" cy="746639"/>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D0ABA4-7E9D-410B-8D51-753D9C8FDD9B}">
      <dsp:nvSpPr>
        <dsp:cNvPr id="0" name=""/>
        <dsp:cNvSpPr/>
      </dsp:nvSpPr>
      <dsp:spPr>
        <a:xfrm>
          <a:off x="6882822" y="26494"/>
          <a:ext cx="2011543" cy="4896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Receiver</a:t>
          </a:r>
          <a:endParaRPr lang="en-GB" sz="1700" kern="1200" dirty="0"/>
        </a:p>
      </dsp:txBody>
      <dsp:txXfrm>
        <a:off x="6882822" y="26494"/>
        <a:ext cx="2011543" cy="489600"/>
      </dsp:txXfrm>
    </dsp:sp>
    <dsp:sp modelId="{5BD574D9-E60E-4FD2-B392-5DFA63C1E684}">
      <dsp:nvSpPr>
        <dsp:cNvPr id="0" name=""/>
        <dsp:cNvSpPr/>
      </dsp:nvSpPr>
      <dsp:spPr>
        <a:xfrm>
          <a:off x="6882822" y="516095"/>
          <a:ext cx="2011543" cy="74663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0258B-1C81-4B9D-9427-B2DE74745963}">
      <dsp:nvSpPr>
        <dsp:cNvPr id="0" name=""/>
        <dsp:cNvSpPr/>
      </dsp:nvSpPr>
      <dsp:spPr>
        <a:xfrm>
          <a:off x="3345" y="52713"/>
          <a:ext cx="2011543" cy="51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Government </a:t>
          </a:r>
          <a:endParaRPr lang="en-GB" sz="1800" kern="1200" dirty="0"/>
        </a:p>
      </dsp:txBody>
      <dsp:txXfrm>
        <a:off x="3345" y="52713"/>
        <a:ext cx="2011543" cy="518400"/>
      </dsp:txXfrm>
    </dsp:sp>
    <dsp:sp modelId="{8155A1FD-5F27-499F-B2D2-71F18A93BD17}">
      <dsp:nvSpPr>
        <dsp:cNvPr id="0" name=""/>
        <dsp:cNvSpPr/>
      </dsp:nvSpPr>
      <dsp:spPr>
        <a:xfrm>
          <a:off x="3345" y="571113"/>
          <a:ext cx="2011543" cy="31498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Providing the basics for a human life (shelter, water and sewage) </a:t>
          </a:r>
          <a:endParaRPr lang="en-GB"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3345" y="571113"/>
        <a:ext cx="2011543" cy="3149887"/>
      </dsp:txXfrm>
    </dsp:sp>
    <dsp:sp modelId="{6C868632-C313-4459-A18C-617947EC484E}">
      <dsp:nvSpPr>
        <dsp:cNvPr id="0" name=""/>
        <dsp:cNvSpPr/>
      </dsp:nvSpPr>
      <dsp:spPr>
        <a:xfrm>
          <a:off x="2296504" y="52713"/>
          <a:ext cx="2011543" cy="518400"/>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NGO</a:t>
          </a:r>
          <a:endParaRPr lang="en-GB" sz="1800" kern="1200" dirty="0"/>
        </a:p>
      </dsp:txBody>
      <dsp:txXfrm>
        <a:off x="2296504" y="52713"/>
        <a:ext cx="2011543" cy="518400"/>
      </dsp:txXfrm>
    </dsp:sp>
    <dsp:sp modelId="{89A900E8-B433-43F4-B3BB-28B82F938452}">
      <dsp:nvSpPr>
        <dsp:cNvPr id="0" name=""/>
        <dsp:cNvSpPr/>
      </dsp:nvSpPr>
      <dsp:spPr>
        <a:xfrm>
          <a:off x="2296504" y="571113"/>
          <a:ext cx="2011543" cy="3149887"/>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Helping the Government </a:t>
          </a:r>
          <a:endParaRPr lang="en-GB" sz="1800" kern="1200" dirty="0"/>
        </a:p>
        <a:p>
          <a:pPr marL="171450" lvl="1" indent="-171450" algn="l" defTabSz="800100">
            <a:lnSpc>
              <a:spcPct val="90000"/>
            </a:lnSpc>
            <a:spcBef>
              <a:spcPct val="0"/>
            </a:spcBef>
            <a:spcAft>
              <a:spcPct val="15000"/>
            </a:spcAft>
            <a:buChar char="•"/>
          </a:pPr>
          <a:r>
            <a:rPr lang="en-US" sz="1800" kern="1200" dirty="0"/>
            <a:t>Attaining their goals (helping people)</a:t>
          </a:r>
        </a:p>
      </dsp:txBody>
      <dsp:txXfrm>
        <a:off x="2296504" y="571113"/>
        <a:ext cx="2011543" cy="3149887"/>
      </dsp:txXfrm>
    </dsp:sp>
    <dsp:sp modelId="{836262D2-964E-4720-B843-440857796D4E}">
      <dsp:nvSpPr>
        <dsp:cNvPr id="0" name=""/>
        <dsp:cNvSpPr/>
      </dsp:nvSpPr>
      <dsp:spPr>
        <a:xfrm>
          <a:off x="4589663" y="52713"/>
          <a:ext cx="2011543" cy="518400"/>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Intermediaries</a:t>
          </a:r>
          <a:endParaRPr lang="en-GB" sz="1800" kern="1200" dirty="0"/>
        </a:p>
      </dsp:txBody>
      <dsp:txXfrm>
        <a:off x="4589663" y="52713"/>
        <a:ext cx="2011543" cy="518400"/>
      </dsp:txXfrm>
    </dsp:sp>
    <dsp:sp modelId="{2106D26F-51FE-4D52-81B8-670CDDC5E20A}">
      <dsp:nvSpPr>
        <dsp:cNvPr id="0" name=""/>
        <dsp:cNvSpPr/>
      </dsp:nvSpPr>
      <dsp:spPr>
        <a:xfrm>
          <a:off x="4589663" y="571113"/>
          <a:ext cx="2011543" cy="3149887"/>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Doing good, helping people (personal gains and status)</a:t>
          </a:r>
          <a:endParaRPr lang="en-GB" sz="1800" kern="1200" dirty="0"/>
        </a:p>
      </dsp:txBody>
      <dsp:txXfrm>
        <a:off x="4589663" y="571113"/>
        <a:ext cx="2011543" cy="3149887"/>
      </dsp:txXfrm>
    </dsp:sp>
    <dsp:sp modelId="{E3D0ABA4-7E9D-410B-8D51-753D9C8FDD9B}">
      <dsp:nvSpPr>
        <dsp:cNvPr id="0" name=""/>
        <dsp:cNvSpPr/>
      </dsp:nvSpPr>
      <dsp:spPr>
        <a:xfrm>
          <a:off x="6882822" y="52713"/>
          <a:ext cx="2011543" cy="5184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Beneficiary</a:t>
          </a:r>
          <a:endParaRPr lang="en-GB" sz="1800" kern="1200" dirty="0"/>
        </a:p>
      </dsp:txBody>
      <dsp:txXfrm>
        <a:off x="6882822" y="52713"/>
        <a:ext cx="2011543" cy="518400"/>
      </dsp:txXfrm>
    </dsp:sp>
    <dsp:sp modelId="{5BD574D9-E60E-4FD2-B392-5DFA63C1E684}">
      <dsp:nvSpPr>
        <dsp:cNvPr id="0" name=""/>
        <dsp:cNvSpPr/>
      </dsp:nvSpPr>
      <dsp:spPr>
        <a:xfrm>
          <a:off x="6882822" y="571113"/>
          <a:ext cx="2011543" cy="314988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On the receiving end.</a:t>
          </a:r>
          <a:endParaRPr lang="en-GB" sz="1800" kern="1200" dirty="0"/>
        </a:p>
        <a:p>
          <a:pPr marL="171450" lvl="1" indent="-171450" algn="l" defTabSz="800100">
            <a:lnSpc>
              <a:spcPct val="90000"/>
            </a:lnSpc>
            <a:spcBef>
              <a:spcPct val="0"/>
            </a:spcBef>
            <a:spcAft>
              <a:spcPct val="15000"/>
            </a:spcAft>
            <a:buChar char="•"/>
          </a:pPr>
          <a:r>
            <a:rPr lang="en-US" sz="1800" i="1" kern="1200" dirty="0"/>
            <a:t>“They are all very decent, God bless them with everything….. success and safety  …may god reward them”  Nagla 42</a:t>
          </a:r>
          <a:endParaRPr lang="en-GB" sz="1800" kern="1200" dirty="0"/>
        </a:p>
        <a:p>
          <a:pPr marL="171450" lvl="1" indent="-171450" algn="l" defTabSz="800100">
            <a:lnSpc>
              <a:spcPct val="90000"/>
            </a:lnSpc>
            <a:spcBef>
              <a:spcPct val="0"/>
            </a:spcBef>
            <a:spcAft>
              <a:spcPct val="15000"/>
            </a:spcAft>
            <a:buChar char="•"/>
          </a:pPr>
          <a:endParaRPr lang="en-US" sz="1800" kern="1200" dirty="0"/>
        </a:p>
      </dsp:txBody>
      <dsp:txXfrm>
        <a:off x="6882822" y="571113"/>
        <a:ext cx="2011543" cy="31498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262D2-964E-4720-B843-440857796D4E}">
      <dsp:nvSpPr>
        <dsp:cNvPr id="0" name=""/>
        <dsp:cNvSpPr/>
      </dsp:nvSpPr>
      <dsp:spPr>
        <a:xfrm>
          <a:off x="16" y="921092"/>
          <a:ext cx="1544776" cy="489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Intermediaries</a:t>
          </a:r>
          <a:endParaRPr lang="en-GB" sz="1700" kern="1200" dirty="0"/>
        </a:p>
      </dsp:txBody>
      <dsp:txXfrm>
        <a:off x="16" y="921092"/>
        <a:ext cx="1544776" cy="489600"/>
      </dsp:txXfrm>
    </dsp:sp>
    <dsp:sp modelId="{2106D26F-51FE-4D52-81B8-670CDDC5E20A}">
      <dsp:nvSpPr>
        <dsp:cNvPr id="0" name=""/>
        <dsp:cNvSpPr/>
      </dsp:nvSpPr>
      <dsp:spPr>
        <a:xfrm>
          <a:off x="16" y="1410692"/>
          <a:ext cx="1544776" cy="7466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D0ABA4-7E9D-410B-8D51-753D9C8FDD9B}">
      <dsp:nvSpPr>
        <dsp:cNvPr id="0" name=""/>
        <dsp:cNvSpPr/>
      </dsp:nvSpPr>
      <dsp:spPr>
        <a:xfrm>
          <a:off x="1761061" y="921092"/>
          <a:ext cx="1544776" cy="4896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Beneficiary</a:t>
          </a:r>
          <a:endParaRPr lang="en-GB" sz="1700" kern="1200" dirty="0"/>
        </a:p>
      </dsp:txBody>
      <dsp:txXfrm>
        <a:off x="1761061" y="921092"/>
        <a:ext cx="1544776" cy="489600"/>
      </dsp:txXfrm>
    </dsp:sp>
    <dsp:sp modelId="{5BD574D9-E60E-4FD2-B392-5DFA63C1E684}">
      <dsp:nvSpPr>
        <dsp:cNvPr id="0" name=""/>
        <dsp:cNvSpPr/>
      </dsp:nvSpPr>
      <dsp:spPr>
        <a:xfrm>
          <a:off x="1761061" y="1410692"/>
          <a:ext cx="1544776" cy="74663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665A2-EBE6-4E0F-985F-6C80E4F7CC4C}"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7A667-BE08-41ED-A8AF-91E6044B7631}" type="slidenum">
              <a:rPr lang="en-GB" smtClean="0"/>
              <a:t>‹#›</a:t>
            </a:fld>
            <a:endParaRPr lang="en-GB"/>
          </a:p>
        </p:txBody>
      </p:sp>
    </p:spTree>
    <p:extLst>
      <p:ext uri="{BB962C8B-B14F-4D97-AF65-F5344CB8AC3E}">
        <p14:creationId xmlns:p14="http://schemas.microsoft.com/office/powerpoint/2010/main" val="1302361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has increased from 27% in 2015 and which is greater than poverty in urban </a:t>
            </a:r>
            <a:r>
              <a:rPr lang="en-US" dirty="0" err="1"/>
              <a:t>egypt</a:t>
            </a:r>
            <a:r>
              <a:rPr lang="en-US" dirty="0"/>
              <a:t> </a:t>
            </a:r>
          </a:p>
          <a:p>
            <a:r>
              <a:rPr lang="en-US" dirty="0"/>
              <a:t>Daily workers with no stable income </a:t>
            </a:r>
          </a:p>
          <a:p>
            <a:r>
              <a:rPr lang="en-US" dirty="0"/>
              <a:t>Inflation </a:t>
            </a:r>
          </a:p>
          <a:p>
            <a:endParaRPr lang="en-GB" dirty="0"/>
          </a:p>
        </p:txBody>
      </p:sp>
      <p:sp>
        <p:nvSpPr>
          <p:cNvPr id="4" name="Slide Number Placeholder 3"/>
          <p:cNvSpPr>
            <a:spLocks noGrp="1"/>
          </p:cNvSpPr>
          <p:nvPr>
            <p:ph type="sldNum" sz="quarter" idx="5"/>
          </p:nvPr>
        </p:nvSpPr>
        <p:spPr/>
        <p:txBody>
          <a:bodyPr/>
          <a:lstStyle/>
          <a:p>
            <a:fld id="{3DB7A667-BE08-41ED-A8AF-91E6044B7631}" type="slidenum">
              <a:rPr lang="en-GB" smtClean="0"/>
              <a:t>2</a:t>
            </a:fld>
            <a:endParaRPr lang="en-GB"/>
          </a:p>
        </p:txBody>
      </p:sp>
    </p:spTree>
    <p:extLst>
      <p:ext uri="{BB962C8B-B14F-4D97-AF65-F5344CB8AC3E}">
        <p14:creationId xmlns:p14="http://schemas.microsoft.com/office/powerpoint/2010/main" val="126021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11007-89B1-44A7-B6FB-9DCF5D860979}" type="slidenum">
              <a:rPr lang="en-US" smtClean="0"/>
              <a:t>3</a:t>
            </a:fld>
            <a:endParaRPr lang="en-US"/>
          </a:p>
        </p:txBody>
      </p:sp>
    </p:spTree>
    <p:extLst>
      <p:ext uri="{BB962C8B-B14F-4D97-AF65-F5344CB8AC3E}">
        <p14:creationId xmlns:p14="http://schemas.microsoft.com/office/powerpoint/2010/main" val="3559445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2007 and despite the changes that happened to the Egyptian community and politics the programmes seem to identical, regardless of the fact that poverty is in the rise. This discourse of development has been locked in by all involved stakeholders. we need to understand how it works thus the problems and how it can be improved.</a:t>
            </a:r>
          </a:p>
        </p:txBody>
      </p:sp>
      <p:sp>
        <p:nvSpPr>
          <p:cNvPr id="4" name="Slide Number Placeholder 3"/>
          <p:cNvSpPr>
            <a:spLocks noGrp="1"/>
          </p:cNvSpPr>
          <p:nvPr>
            <p:ph type="sldNum" sz="quarter" idx="5"/>
          </p:nvPr>
        </p:nvSpPr>
        <p:spPr/>
        <p:txBody>
          <a:bodyPr/>
          <a:lstStyle/>
          <a:p>
            <a:fld id="{F0D11007-89B1-44A7-B6FB-9DCF5D860979}" type="slidenum">
              <a:rPr lang="en-US" smtClean="0"/>
              <a:t>4</a:t>
            </a:fld>
            <a:endParaRPr lang="en-US"/>
          </a:p>
        </p:txBody>
      </p:sp>
    </p:spTree>
    <p:extLst>
      <p:ext uri="{BB962C8B-B14F-4D97-AF65-F5344CB8AC3E}">
        <p14:creationId xmlns:p14="http://schemas.microsoft.com/office/powerpoint/2010/main" val="52706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imbedded barriers that we usually do not account for ?</a:t>
            </a:r>
          </a:p>
          <a:p>
            <a:endParaRPr lang="en-GB" dirty="0"/>
          </a:p>
        </p:txBody>
      </p:sp>
      <p:sp>
        <p:nvSpPr>
          <p:cNvPr id="4" name="Slide Number Placeholder 3"/>
          <p:cNvSpPr>
            <a:spLocks noGrp="1"/>
          </p:cNvSpPr>
          <p:nvPr>
            <p:ph type="sldNum" sz="quarter" idx="5"/>
          </p:nvPr>
        </p:nvSpPr>
        <p:spPr/>
        <p:txBody>
          <a:bodyPr/>
          <a:lstStyle/>
          <a:p>
            <a:fld id="{3DB7A667-BE08-41ED-A8AF-91E6044B7631}" type="slidenum">
              <a:rPr lang="en-GB" smtClean="0"/>
              <a:t>11</a:t>
            </a:fld>
            <a:endParaRPr lang="en-GB"/>
          </a:p>
        </p:txBody>
      </p:sp>
    </p:spTree>
    <p:extLst>
      <p:ext uri="{BB962C8B-B14F-4D97-AF65-F5344CB8AC3E}">
        <p14:creationId xmlns:p14="http://schemas.microsoft.com/office/powerpoint/2010/main" val="95399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D6AC-4334-A221-A1DB-0A50966CC2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739551-1331-8D64-ADEF-DD003441B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03E3D-DBC6-0A13-F5CA-69DBD35779BA}"/>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5" name="Footer Placeholder 4">
            <a:extLst>
              <a:ext uri="{FF2B5EF4-FFF2-40B4-BE49-F238E27FC236}">
                <a16:creationId xmlns:a16="http://schemas.microsoft.com/office/drawing/2014/main" id="{4AC4ADC6-DCDB-8BFD-E125-808018D988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EFBC26-78F4-9082-29DF-F93CD9172DDE}"/>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235742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6A84-4C56-5AEB-53C3-25813D1AD0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E6863C-690F-03C0-B562-EBAB8A13B7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D84230-7D34-36CC-7B8C-6D88C3544A5A}"/>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5" name="Footer Placeholder 4">
            <a:extLst>
              <a:ext uri="{FF2B5EF4-FFF2-40B4-BE49-F238E27FC236}">
                <a16:creationId xmlns:a16="http://schemas.microsoft.com/office/drawing/2014/main" id="{305F718E-FB45-CA92-792C-431E710D3A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01CF50-6620-6398-E543-4EFA5A72418A}"/>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11326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E6EABD-1C68-9095-D081-156FAD2104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9E2FE7-7333-068C-3435-1AC2AA691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84F8FC-9D01-5C53-496B-A9C9BF8EBC33}"/>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5" name="Footer Placeholder 4">
            <a:extLst>
              <a:ext uri="{FF2B5EF4-FFF2-40B4-BE49-F238E27FC236}">
                <a16:creationId xmlns:a16="http://schemas.microsoft.com/office/drawing/2014/main" id="{9B98D5EC-F1F0-BADD-042F-B71F56B1C7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68E553-A707-A591-346C-38FD48A98C29}"/>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1337453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9BB6-CC61-43ED-9759-483B02329A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C8BBF-77FB-4F31-9256-F903B9AB7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B59A0-94D3-454D-A48F-649067498811}"/>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5" name="Footer Placeholder 4">
            <a:extLst>
              <a:ext uri="{FF2B5EF4-FFF2-40B4-BE49-F238E27FC236}">
                <a16:creationId xmlns:a16="http://schemas.microsoft.com/office/drawing/2014/main" id="{63EEE227-5612-4A46-ACDC-5130DE63B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3502D-C9D7-4625-8BCE-9C5D43B2D9E0}"/>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3117701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6792-D480-4F48-89A3-87016F34A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BB4B8-6C9E-4AEB-BAE0-E7DB8B950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F7C75-5A4F-436B-8D1B-EA39D50F035B}"/>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5" name="Footer Placeholder 4">
            <a:extLst>
              <a:ext uri="{FF2B5EF4-FFF2-40B4-BE49-F238E27FC236}">
                <a16:creationId xmlns:a16="http://schemas.microsoft.com/office/drawing/2014/main" id="{EF42334E-BC73-4EF8-8DC9-32DC4D3C1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865DD-2365-4643-B891-0840A3BAC310}"/>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2074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F315-0331-41F8-A92B-6D31BFE331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D03F00-B6CF-4CA4-AD13-AABFF255EB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0E523-BF5C-4CC2-8C18-01EC42213FDD}"/>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5" name="Footer Placeholder 4">
            <a:extLst>
              <a:ext uri="{FF2B5EF4-FFF2-40B4-BE49-F238E27FC236}">
                <a16:creationId xmlns:a16="http://schemas.microsoft.com/office/drawing/2014/main" id="{D611671A-65D1-4225-97D3-D2CB2E98D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F8A-BF89-43A2-BB0A-D27774AAC49D}"/>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210201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1970-1686-40DF-8D75-5A708F53E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B85DC4-FB72-4DB9-9CCA-782AA67CE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6B71DA-4D90-4F2C-8C92-AE889C24AA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E79B85-4CAF-4032-8223-B45CC45BEB6E}"/>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6" name="Footer Placeholder 5">
            <a:extLst>
              <a:ext uri="{FF2B5EF4-FFF2-40B4-BE49-F238E27FC236}">
                <a16:creationId xmlns:a16="http://schemas.microsoft.com/office/drawing/2014/main" id="{9AB88D2D-B85A-431F-A9C5-14DE350E6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21821-4250-4F2E-9ACB-6AB1B90BF14E}"/>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3920323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5F8A-CA72-4072-84D0-24D2CEF82A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0A850A-4383-4E0F-850B-F635D5EC6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691A7-9EE0-4E98-8719-803CE791E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0EA022-CA7A-4D90-B382-B365B81AE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C07FB-BF8A-4D1C-BE85-D0A94061B8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4ABE6A-85F5-4581-A1B0-216C86C576F9}"/>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8" name="Footer Placeholder 7">
            <a:extLst>
              <a:ext uri="{FF2B5EF4-FFF2-40B4-BE49-F238E27FC236}">
                <a16:creationId xmlns:a16="http://schemas.microsoft.com/office/drawing/2014/main" id="{0380B420-A199-40AA-8849-25E2A60B7A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75E91A-444D-46A9-AF45-DA1799B0CC10}"/>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380124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2301-BD21-46DF-BA66-48ABD7EFB8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594DB-FC3D-45BF-B8DC-6292418FB114}"/>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4" name="Footer Placeholder 3">
            <a:extLst>
              <a:ext uri="{FF2B5EF4-FFF2-40B4-BE49-F238E27FC236}">
                <a16:creationId xmlns:a16="http://schemas.microsoft.com/office/drawing/2014/main" id="{BA8C28A9-DB0E-4ECF-B5FA-273BBF564B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52C349-ADD4-4614-BCE1-9A26CC05AFA5}"/>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161654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7E587-075F-4270-9687-AE0BE37C5B2E}"/>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3" name="Footer Placeholder 2">
            <a:extLst>
              <a:ext uri="{FF2B5EF4-FFF2-40B4-BE49-F238E27FC236}">
                <a16:creationId xmlns:a16="http://schemas.microsoft.com/office/drawing/2014/main" id="{95483031-076B-4D6B-BD93-33490EA707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6CA9BE-FF3A-48FE-8A8C-C0290A7EAAEC}"/>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295092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C392-42BA-4F50-89E3-B0B53FE48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78C351-AD66-4B4F-A256-B29DBEFF91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D15EA7-539F-41B1-886C-A50F9611E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6C573-C8AC-4C68-8D40-EDCB6335BFBE}"/>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6" name="Footer Placeholder 5">
            <a:extLst>
              <a:ext uri="{FF2B5EF4-FFF2-40B4-BE49-F238E27FC236}">
                <a16:creationId xmlns:a16="http://schemas.microsoft.com/office/drawing/2014/main" id="{791E282C-B215-4CBC-9385-AC5E88743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F41B0-7C51-40D8-AC57-F3D7971299C0}"/>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36636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E6D9-D660-EECE-B111-E17821649B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112EEE-CD21-272C-D925-7E16B2FC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F88133-1DD7-E887-D2A0-1C5BD6F4E337}"/>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5" name="Footer Placeholder 4">
            <a:extLst>
              <a:ext uri="{FF2B5EF4-FFF2-40B4-BE49-F238E27FC236}">
                <a16:creationId xmlns:a16="http://schemas.microsoft.com/office/drawing/2014/main" id="{7185A4C0-5320-606E-3A4E-026710455F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014B0F-2D10-7D7A-6776-BED09F37525A}"/>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331240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64F4-592E-4A65-84C1-8F0D61421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EA4F6-FA9C-43F4-821A-6BB65B77E6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472184-219B-47A9-88C9-3A32A1DFF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09F49-2890-4984-9C71-A2733B72427B}"/>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6" name="Footer Placeholder 5">
            <a:extLst>
              <a:ext uri="{FF2B5EF4-FFF2-40B4-BE49-F238E27FC236}">
                <a16:creationId xmlns:a16="http://schemas.microsoft.com/office/drawing/2014/main" id="{D226A95B-7FC3-43AA-954A-5C33FEBAA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568C0-2FCA-430C-AFC4-C7C91326502C}"/>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3523219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A4B2-AD73-4AB6-B202-80AE63C32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CB18D0-785E-4A2F-BD02-E778C35A3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125B0-C2FD-45C4-B809-666436686634}"/>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5" name="Footer Placeholder 4">
            <a:extLst>
              <a:ext uri="{FF2B5EF4-FFF2-40B4-BE49-F238E27FC236}">
                <a16:creationId xmlns:a16="http://schemas.microsoft.com/office/drawing/2014/main" id="{84450026-F658-4EBE-A307-F84AC015C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405-8BAE-4241-B6AF-1130E26BD874}"/>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96553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BAB49-2363-4C6B-B7A5-1BCC76FD09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D9B939-56B9-4981-91E4-BF004D49A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8E6A6-4440-45EA-9103-F69D33F1AA0E}"/>
              </a:ext>
            </a:extLst>
          </p:cNvPr>
          <p:cNvSpPr>
            <a:spLocks noGrp="1"/>
          </p:cNvSpPr>
          <p:nvPr>
            <p:ph type="dt" sz="half" idx="10"/>
          </p:nvPr>
        </p:nvSpPr>
        <p:spPr/>
        <p:txBody>
          <a:bodyPr/>
          <a:lstStyle/>
          <a:p>
            <a:fld id="{3C9A6421-A4A8-4B0D-BA63-F759F6BDECE7}" type="datetimeFigureOut">
              <a:rPr lang="en-US" smtClean="0"/>
              <a:t>7/5/2022</a:t>
            </a:fld>
            <a:endParaRPr lang="en-US"/>
          </a:p>
        </p:txBody>
      </p:sp>
      <p:sp>
        <p:nvSpPr>
          <p:cNvPr id="5" name="Footer Placeholder 4">
            <a:extLst>
              <a:ext uri="{FF2B5EF4-FFF2-40B4-BE49-F238E27FC236}">
                <a16:creationId xmlns:a16="http://schemas.microsoft.com/office/drawing/2014/main" id="{D5EFA31E-9B17-4FD8-8443-A8222BAB9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45172-064B-4BCD-A2DF-8F43A74A0957}"/>
              </a:ext>
            </a:extLst>
          </p:cNvPr>
          <p:cNvSpPr>
            <a:spLocks noGrp="1"/>
          </p:cNvSpPr>
          <p:nvPr>
            <p:ph type="sldNum" sz="quarter" idx="12"/>
          </p:nvPr>
        </p:nvSpPr>
        <p:spPr/>
        <p:txBody>
          <a:bodyPr/>
          <a:lstStyle/>
          <a:p>
            <a:fld id="{A9CD07FD-6541-4418-93D2-F0F1FA57444E}" type="slidenum">
              <a:rPr lang="en-US" smtClean="0"/>
              <a:t>‹#›</a:t>
            </a:fld>
            <a:endParaRPr lang="en-US"/>
          </a:p>
        </p:txBody>
      </p:sp>
    </p:spTree>
    <p:extLst>
      <p:ext uri="{BB962C8B-B14F-4D97-AF65-F5344CB8AC3E}">
        <p14:creationId xmlns:p14="http://schemas.microsoft.com/office/powerpoint/2010/main" val="69120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F25A-5710-75C8-3120-C189BAC6E2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73D317-A038-06F0-C45F-3BF352226A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8F37-193D-8B21-B8AC-6A3FCCB74B67}"/>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5" name="Footer Placeholder 4">
            <a:extLst>
              <a:ext uri="{FF2B5EF4-FFF2-40B4-BE49-F238E27FC236}">
                <a16:creationId xmlns:a16="http://schemas.microsoft.com/office/drawing/2014/main" id="{F287C61B-4320-A49A-AE22-CEA7FE3E0E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59090E-561D-BC8C-4FC2-DE541A12071D}"/>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161001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591A-305C-C1A2-585B-36B4BA577B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AB22A1-08C0-61A3-55B5-42B941997F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200BD7-BA00-FB93-E857-B92BBC14FD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9664D9-A50E-6BBC-A4AF-E5D81B930B84}"/>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6" name="Footer Placeholder 5">
            <a:extLst>
              <a:ext uri="{FF2B5EF4-FFF2-40B4-BE49-F238E27FC236}">
                <a16:creationId xmlns:a16="http://schemas.microsoft.com/office/drawing/2014/main" id="{8CA6B6FC-7109-0A15-B3FE-969A131C75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2F4255-64BD-EFC6-1C56-D87B06B1D135}"/>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2331567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61FC-0013-9091-FB6E-C2FD2819C6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AD25E2-1B67-0C71-7C37-79DA73C2F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87103F-430A-644B-C2FC-F5989BB48B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5E599-F780-94EB-CBC8-5134A41BA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01957A-243D-F1E3-9840-59F677426D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EA7F6E-2714-D282-C5D7-1652616F0CA7}"/>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8" name="Footer Placeholder 7">
            <a:extLst>
              <a:ext uri="{FF2B5EF4-FFF2-40B4-BE49-F238E27FC236}">
                <a16:creationId xmlns:a16="http://schemas.microsoft.com/office/drawing/2014/main" id="{89A2C7DE-E6FE-8040-5828-F2CCBFA108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5D36B1-EAD1-9B87-3937-BD1E96A52D59}"/>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99208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AAA2-5016-CFDC-207C-63C2121CAE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C1CDE0-D29E-C9EB-BBEC-1B276D0D98E0}"/>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4" name="Footer Placeholder 3">
            <a:extLst>
              <a:ext uri="{FF2B5EF4-FFF2-40B4-BE49-F238E27FC236}">
                <a16:creationId xmlns:a16="http://schemas.microsoft.com/office/drawing/2014/main" id="{2D64040C-53EA-3A20-468F-D71B620A05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ECB8F7-7DA6-820F-8E7C-312C4E8A84B5}"/>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2426066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8673F-9EF0-C15A-64CC-480249689B6C}"/>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3" name="Footer Placeholder 2">
            <a:extLst>
              <a:ext uri="{FF2B5EF4-FFF2-40B4-BE49-F238E27FC236}">
                <a16:creationId xmlns:a16="http://schemas.microsoft.com/office/drawing/2014/main" id="{A4E9774F-5A5A-705D-B180-159D05C3AC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08FD03-5A7C-880D-0D5B-760877224048}"/>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2453564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185B-ECA7-228A-896A-AEDAE6225B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F659E0-99D8-B3D0-E7DC-D375A1789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054D56-A202-D8E9-5900-199F2BC45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CDE0F-0A92-3EBC-3EB2-5DD61BC4631C}"/>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6" name="Footer Placeholder 5">
            <a:extLst>
              <a:ext uri="{FF2B5EF4-FFF2-40B4-BE49-F238E27FC236}">
                <a16:creationId xmlns:a16="http://schemas.microsoft.com/office/drawing/2014/main" id="{74C2406D-1604-F747-9E12-C10C2604BA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62C02D-58A0-51F3-DF2B-D0B68E719683}"/>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402239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1C20-D8A2-BB7C-FCDE-FCE0CAB30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B45C18-2F9A-1232-10AB-212BD6837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0CC2E5-AF41-479F-3D44-2FF11FDEE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75DD94-A670-F8A8-951F-6B43B8E61C92}"/>
              </a:ext>
            </a:extLst>
          </p:cNvPr>
          <p:cNvSpPr>
            <a:spLocks noGrp="1"/>
          </p:cNvSpPr>
          <p:nvPr>
            <p:ph type="dt" sz="half" idx="10"/>
          </p:nvPr>
        </p:nvSpPr>
        <p:spPr/>
        <p:txBody>
          <a:bodyPr/>
          <a:lstStyle/>
          <a:p>
            <a:fld id="{EC62726B-757E-4172-88C0-383150BFE408}" type="datetimeFigureOut">
              <a:rPr lang="en-GB" smtClean="0"/>
              <a:t>05/07/2022</a:t>
            </a:fld>
            <a:endParaRPr lang="en-GB"/>
          </a:p>
        </p:txBody>
      </p:sp>
      <p:sp>
        <p:nvSpPr>
          <p:cNvPr id="6" name="Footer Placeholder 5">
            <a:extLst>
              <a:ext uri="{FF2B5EF4-FFF2-40B4-BE49-F238E27FC236}">
                <a16:creationId xmlns:a16="http://schemas.microsoft.com/office/drawing/2014/main" id="{618418B9-FED0-9B62-9466-3968ADF7EB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7B4A29-3635-B43D-43A8-09035363F659}"/>
              </a:ext>
            </a:extLst>
          </p:cNvPr>
          <p:cNvSpPr>
            <a:spLocks noGrp="1"/>
          </p:cNvSpPr>
          <p:nvPr>
            <p:ph type="sldNum" sz="quarter" idx="12"/>
          </p:nvPr>
        </p:nvSpPr>
        <p:spPr/>
        <p:txBody>
          <a:bodyPr/>
          <a:lstStyle/>
          <a:p>
            <a:fld id="{9AE3CEFE-C675-4E94-96C9-9809A1B53FCE}" type="slidenum">
              <a:rPr lang="en-GB" smtClean="0"/>
              <a:t>‹#›</a:t>
            </a:fld>
            <a:endParaRPr lang="en-GB"/>
          </a:p>
        </p:txBody>
      </p:sp>
    </p:spTree>
    <p:extLst>
      <p:ext uri="{BB962C8B-B14F-4D97-AF65-F5344CB8AC3E}">
        <p14:creationId xmlns:p14="http://schemas.microsoft.com/office/powerpoint/2010/main" val="3309248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AA409-A92A-3B9C-24A6-335851D41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81579E-DCD5-58CC-9EF9-138E02598A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C626E5-5591-1F2E-3641-B5EEE9256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2726B-757E-4172-88C0-383150BFE408}" type="datetimeFigureOut">
              <a:rPr lang="en-GB" smtClean="0"/>
              <a:t>05/07/2022</a:t>
            </a:fld>
            <a:endParaRPr lang="en-GB"/>
          </a:p>
        </p:txBody>
      </p:sp>
      <p:sp>
        <p:nvSpPr>
          <p:cNvPr id="5" name="Footer Placeholder 4">
            <a:extLst>
              <a:ext uri="{FF2B5EF4-FFF2-40B4-BE49-F238E27FC236}">
                <a16:creationId xmlns:a16="http://schemas.microsoft.com/office/drawing/2014/main" id="{DC4A4535-C930-1185-20F6-C0732E9C66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5A32C2-6AD6-B67F-DE28-66F44BD6B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3CEFE-C675-4E94-96C9-9809A1B53FCE}" type="slidenum">
              <a:rPr lang="en-GB" smtClean="0"/>
              <a:t>‹#›</a:t>
            </a:fld>
            <a:endParaRPr lang="en-GB"/>
          </a:p>
        </p:txBody>
      </p:sp>
    </p:spTree>
    <p:extLst>
      <p:ext uri="{BB962C8B-B14F-4D97-AF65-F5344CB8AC3E}">
        <p14:creationId xmlns:p14="http://schemas.microsoft.com/office/powerpoint/2010/main" val="2914918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8DAEB-A65D-4D24-B42D-B32BD8A27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AF75EA-3A23-4DC1-A71A-6C884DCD7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1923D-A3BD-435D-981D-97062257B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A6421-A4A8-4B0D-BA63-F759F6BDECE7}" type="datetimeFigureOut">
              <a:rPr lang="en-US" smtClean="0"/>
              <a:t>7/5/2022</a:t>
            </a:fld>
            <a:endParaRPr lang="en-US"/>
          </a:p>
        </p:txBody>
      </p:sp>
      <p:sp>
        <p:nvSpPr>
          <p:cNvPr id="5" name="Footer Placeholder 4">
            <a:extLst>
              <a:ext uri="{FF2B5EF4-FFF2-40B4-BE49-F238E27FC236}">
                <a16:creationId xmlns:a16="http://schemas.microsoft.com/office/drawing/2014/main" id="{7BBD3FB1-1BD8-45D5-98C2-5234876D4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4FC13F-0074-4D84-B189-61F86F9F3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D07FD-6541-4418-93D2-F0F1FA57444E}" type="slidenum">
              <a:rPr lang="en-US" smtClean="0"/>
              <a:t>‹#›</a:t>
            </a:fld>
            <a:endParaRPr lang="en-US"/>
          </a:p>
        </p:txBody>
      </p:sp>
    </p:spTree>
    <p:extLst>
      <p:ext uri="{BB962C8B-B14F-4D97-AF65-F5344CB8AC3E}">
        <p14:creationId xmlns:p14="http://schemas.microsoft.com/office/powerpoint/2010/main" val="2218551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elhalaby1@sheffield.ac.uk"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DEE5-0061-4760-A59B-8346BE2D7B8F}"/>
              </a:ext>
            </a:extLst>
          </p:cNvPr>
          <p:cNvSpPr>
            <a:spLocks noGrp="1"/>
          </p:cNvSpPr>
          <p:nvPr>
            <p:ph type="ctrTitle"/>
          </p:nvPr>
        </p:nvSpPr>
        <p:spPr/>
        <p:txBody>
          <a:bodyPr>
            <a:normAutofit/>
          </a:bodyPr>
          <a:lstStyle/>
          <a:p>
            <a:r>
              <a:rPr lang="en-US" sz="4800" b="1" dirty="0"/>
              <a:t>NGO-led Rural Development in Egypt</a:t>
            </a:r>
            <a:endParaRPr lang="en-US" sz="4800" dirty="0"/>
          </a:p>
        </p:txBody>
      </p:sp>
      <p:sp>
        <p:nvSpPr>
          <p:cNvPr id="3" name="Subtitle 2">
            <a:extLst>
              <a:ext uri="{FF2B5EF4-FFF2-40B4-BE49-F238E27FC236}">
                <a16:creationId xmlns:a16="http://schemas.microsoft.com/office/drawing/2014/main" id="{36ADC307-1FF3-4E99-A7A5-B2DF9BBCBAEC}"/>
              </a:ext>
            </a:extLst>
          </p:cNvPr>
          <p:cNvSpPr>
            <a:spLocks noGrp="1"/>
          </p:cNvSpPr>
          <p:nvPr>
            <p:ph type="subTitle" idx="1"/>
          </p:nvPr>
        </p:nvSpPr>
        <p:spPr>
          <a:xfrm>
            <a:off x="1524000" y="4702628"/>
            <a:ext cx="9283700" cy="1533072"/>
          </a:xfrm>
        </p:spPr>
        <p:txBody>
          <a:bodyPr>
            <a:normAutofit fontScale="70000" lnSpcReduction="20000"/>
          </a:bodyPr>
          <a:lstStyle/>
          <a:p>
            <a:pPr algn="r"/>
            <a:r>
              <a:rPr lang="en-US" b="1" dirty="0"/>
              <a:t>Hoda Elhalaby</a:t>
            </a:r>
          </a:p>
          <a:p>
            <a:pPr algn="r"/>
            <a:r>
              <a:rPr lang="en-US" dirty="0">
                <a:solidFill>
                  <a:schemeClr val="bg1">
                    <a:lumMod val="50000"/>
                  </a:schemeClr>
                </a:solidFill>
              </a:rPr>
              <a:t>PhD Student</a:t>
            </a:r>
          </a:p>
          <a:p>
            <a:pPr algn="r"/>
            <a:r>
              <a:rPr lang="en-US" dirty="0">
                <a:solidFill>
                  <a:schemeClr val="bg1">
                    <a:lumMod val="50000"/>
                  </a:schemeClr>
                </a:solidFill>
              </a:rPr>
              <a:t>Department of Urban Studies and Planning</a:t>
            </a:r>
            <a:endParaRPr lang="en-US" dirty="0"/>
          </a:p>
          <a:p>
            <a:pPr algn="r"/>
            <a:r>
              <a:rPr lang="en-US" dirty="0">
                <a:hlinkClick r:id="rId2"/>
              </a:rPr>
              <a:t>haelhalaby1@sheffield.ac.uk</a:t>
            </a:r>
            <a:endParaRPr lang="en-US" dirty="0"/>
          </a:p>
          <a:p>
            <a:pPr algn="r"/>
            <a:r>
              <a:rPr lang="en-US" dirty="0"/>
              <a:t>Twitter: @Hoda_el_Halaby</a:t>
            </a:r>
          </a:p>
          <a:p>
            <a:pPr algn="r"/>
            <a:endParaRPr lang="en-US" dirty="0"/>
          </a:p>
        </p:txBody>
      </p:sp>
      <p:pic>
        <p:nvPicPr>
          <p:cNvPr id="1026" name="Picture 2">
            <a:extLst>
              <a:ext uri="{FF2B5EF4-FFF2-40B4-BE49-F238E27FC236}">
                <a16:creationId xmlns:a16="http://schemas.microsoft.com/office/drawing/2014/main" id="{88097957-C0D7-488B-8908-A545BC542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53" y="310941"/>
            <a:ext cx="2117271" cy="9021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AD3A3B-7729-4A31-A4A5-5FC34A757CCE}"/>
              </a:ext>
            </a:extLst>
          </p:cNvPr>
          <p:cNvSpPr/>
          <p:nvPr/>
        </p:nvSpPr>
        <p:spPr>
          <a:xfrm>
            <a:off x="1524000" y="4706256"/>
            <a:ext cx="2538310" cy="1082348"/>
          </a:xfrm>
          <a:prstGeom prst="rect">
            <a:avLst/>
          </a:prstGeom>
        </p:spPr>
        <p:txBody>
          <a:bodyPr wrap="square">
            <a:spAutoFit/>
          </a:bodyPr>
          <a:lstStyle/>
          <a:p>
            <a:pPr algn="just">
              <a:spcAft>
                <a:spcPts val="800"/>
              </a:spcAft>
            </a:pPr>
            <a:r>
              <a:rPr lang="en-US" sz="1700" b="1" dirty="0">
                <a:solidFill>
                  <a:schemeClr val="bg1">
                    <a:lumMod val="50000"/>
                  </a:schemeClr>
                </a:solidFill>
              </a:rPr>
              <a:t>Supervisors</a:t>
            </a:r>
          </a:p>
          <a:p>
            <a:pPr algn="just">
              <a:spcAft>
                <a:spcPts val="800"/>
              </a:spcAft>
            </a:pPr>
            <a:r>
              <a:rPr lang="en-US" sz="1700" dirty="0">
                <a:solidFill>
                  <a:schemeClr val="bg1">
                    <a:lumMod val="50000"/>
                  </a:schemeClr>
                </a:solidFill>
              </a:rPr>
              <a:t>Dr. Steve Connelly </a:t>
            </a:r>
          </a:p>
          <a:p>
            <a:pPr algn="just">
              <a:spcAft>
                <a:spcPts val="800"/>
              </a:spcAft>
            </a:pPr>
            <a:r>
              <a:rPr lang="en-US" sz="1700" dirty="0">
                <a:solidFill>
                  <a:schemeClr val="bg1">
                    <a:lumMod val="50000"/>
                  </a:schemeClr>
                </a:solidFill>
              </a:rPr>
              <a:t>Dr. Tom Goodfellow</a:t>
            </a:r>
          </a:p>
        </p:txBody>
      </p:sp>
      <p:pic>
        <p:nvPicPr>
          <p:cNvPr id="6" name="Picture 2">
            <a:extLst>
              <a:ext uri="{FF2B5EF4-FFF2-40B4-BE49-F238E27FC236}">
                <a16:creationId xmlns:a16="http://schemas.microsoft.com/office/drawing/2014/main" id="{9F3E4D96-0BEE-B308-1E4E-E94D66558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377" y="236680"/>
            <a:ext cx="3292770" cy="9599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CB5FD32-0681-1731-90CA-109647FEE0D5}"/>
              </a:ext>
            </a:extLst>
          </p:cNvPr>
          <p:cNvSpPr txBox="1"/>
          <p:nvPr/>
        </p:nvSpPr>
        <p:spPr>
          <a:xfrm>
            <a:off x="8553377" y="1213058"/>
            <a:ext cx="3564565" cy="658683"/>
          </a:xfrm>
          <a:prstGeom prst="rect">
            <a:avLst/>
          </a:prstGeom>
          <a:noFill/>
        </p:spPr>
        <p:txBody>
          <a:bodyPr wrap="square">
            <a:spAutoFit/>
          </a:bodyPr>
          <a:lstStyle/>
          <a:p>
            <a:pPr algn="l" rtl="0"/>
            <a:r>
              <a:rPr lang="en-US" b="0" i="0" dirty="0">
                <a:solidFill>
                  <a:srgbClr val="36424A"/>
                </a:solidFill>
                <a:effectLst/>
                <a:latin typeface="Droid Serif"/>
              </a:rPr>
              <a:t>Breaking down barriers:      increasing inclusion across society</a:t>
            </a:r>
          </a:p>
        </p:txBody>
      </p:sp>
    </p:spTree>
    <p:extLst>
      <p:ext uri="{BB962C8B-B14F-4D97-AF65-F5344CB8AC3E}">
        <p14:creationId xmlns:p14="http://schemas.microsoft.com/office/powerpoint/2010/main" val="2728580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739F6-1CFE-4F20-98B9-30E6DDA91EC6}"/>
              </a:ext>
            </a:extLst>
          </p:cNvPr>
          <p:cNvSpPr>
            <a:spLocks noGrp="1"/>
          </p:cNvSpPr>
          <p:nvPr>
            <p:ph type="title"/>
          </p:nvPr>
        </p:nvSpPr>
        <p:spPr/>
        <p:txBody>
          <a:bodyPr>
            <a:normAutofit/>
          </a:bodyPr>
          <a:lstStyle/>
          <a:p>
            <a:r>
              <a:rPr lang="en-US" sz="4000" b="1" dirty="0"/>
              <a:t>Roles &amp; Perceptions</a:t>
            </a:r>
          </a:p>
        </p:txBody>
      </p:sp>
      <p:sp>
        <p:nvSpPr>
          <p:cNvPr id="10" name="Content Placeholder 6">
            <a:extLst>
              <a:ext uri="{FF2B5EF4-FFF2-40B4-BE49-F238E27FC236}">
                <a16:creationId xmlns:a16="http://schemas.microsoft.com/office/drawing/2014/main" id="{F716197D-AA26-4738-A114-88841DD27B0A}"/>
              </a:ext>
            </a:extLst>
          </p:cNvPr>
          <p:cNvSpPr txBox="1">
            <a:spLocks/>
          </p:cNvSpPr>
          <p:nvPr/>
        </p:nvSpPr>
        <p:spPr>
          <a:xfrm>
            <a:off x="992189" y="2657475"/>
            <a:ext cx="310896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6">
            <a:extLst>
              <a:ext uri="{FF2B5EF4-FFF2-40B4-BE49-F238E27FC236}">
                <a16:creationId xmlns:a16="http://schemas.microsoft.com/office/drawing/2014/main" id="{598580F8-2A9E-4961-B8BF-F8DE648DBD88}"/>
              </a:ext>
            </a:extLst>
          </p:cNvPr>
          <p:cNvSpPr txBox="1">
            <a:spLocks/>
          </p:cNvSpPr>
          <p:nvPr/>
        </p:nvSpPr>
        <p:spPr>
          <a:xfrm>
            <a:off x="8129589" y="2657475"/>
            <a:ext cx="310896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17" name="Diagram 16">
            <a:extLst>
              <a:ext uri="{FF2B5EF4-FFF2-40B4-BE49-F238E27FC236}">
                <a16:creationId xmlns:a16="http://schemas.microsoft.com/office/drawing/2014/main" id="{F03B5E68-D2C9-4AC1-876A-110FF662A87E}"/>
              </a:ext>
            </a:extLst>
          </p:cNvPr>
          <p:cNvGraphicFramePr/>
          <p:nvPr/>
        </p:nvGraphicFramePr>
        <p:xfrm>
          <a:off x="1647143" y="1581837"/>
          <a:ext cx="8897711" cy="1289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a:extLst>
              <a:ext uri="{FF2B5EF4-FFF2-40B4-BE49-F238E27FC236}">
                <a16:creationId xmlns:a16="http://schemas.microsoft.com/office/drawing/2014/main" id="{EBF60EC6-6A7D-4487-A0D4-49FCA9CC012E}"/>
              </a:ext>
            </a:extLst>
          </p:cNvPr>
          <p:cNvGraphicFramePr/>
          <p:nvPr>
            <p:extLst>
              <p:ext uri="{D42A27DB-BD31-4B8C-83A1-F6EECF244321}">
                <p14:modId xmlns:p14="http://schemas.microsoft.com/office/powerpoint/2010/main" val="2181790609"/>
              </p:ext>
            </p:extLst>
          </p:nvPr>
        </p:nvGraphicFramePr>
        <p:xfrm>
          <a:off x="1647144" y="2344242"/>
          <a:ext cx="8897711" cy="37737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9346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A774F5-93DC-407D-A162-E310E5776492}"/>
              </a:ext>
            </a:extLst>
          </p:cNvPr>
          <p:cNvSpPr>
            <a:spLocks noGrp="1"/>
          </p:cNvSpPr>
          <p:nvPr>
            <p:ph type="title"/>
          </p:nvPr>
        </p:nvSpPr>
        <p:spPr>
          <a:xfrm>
            <a:off x="573506" y="308775"/>
            <a:ext cx="10515600" cy="1325563"/>
          </a:xfrm>
        </p:spPr>
        <p:txBody>
          <a:bodyPr>
            <a:normAutofit/>
          </a:bodyPr>
          <a:lstStyle/>
          <a:p>
            <a:r>
              <a:rPr lang="en-US" sz="4000" b="1" dirty="0"/>
              <a:t>Identifying barriers to participation and inclusion</a:t>
            </a:r>
          </a:p>
        </p:txBody>
      </p:sp>
      <p:sp>
        <p:nvSpPr>
          <p:cNvPr id="4" name="Rectangle 3">
            <a:extLst>
              <a:ext uri="{FF2B5EF4-FFF2-40B4-BE49-F238E27FC236}">
                <a16:creationId xmlns:a16="http://schemas.microsoft.com/office/drawing/2014/main" id="{3C293F92-E10D-40F1-AB99-E01C29D50BD9}"/>
              </a:ext>
            </a:extLst>
          </p:cNvPr>
          <p:cNvSpPr/>
          <p:nvPr/>
        </p:nvSpPr>
        <p:spPr>
          <a:xfrm rot="16200000">
            <a:off x="1447343" y="737921"/>
            <a:ext cx="136187" cy="1575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E6B2C8-6B36-B7AE-1D52-2B2C8D9B53DE}"/>
              </a:ext>
            </a:extLst>
          </p:cNvPr>
          <p:cNvSpPr txBox="1"/>
          <p:nvPr/>
        </p:nvSpPr>
        <p:spPr>
          <a:xfrm>
            <a:off x="727496" y="2012033"/>
            <a:ext cx="10515599" cy="1200329"/>
          </a:xfrm>
          <a:prstGeom prst="rect">
            <a:avLst/>
          </a:prstGeom>
          <a:noFill/>
        </p:spPr>
        <p:txBody>
          <a:bodyPr wrap="square">
            <a:spAutoFit/>
          </a:bodyPr>
          <a:lstStyle/>
          <a:p>
            <a:r>
              <a:rPr lang="en-US" dirty="0"/>
              <a:t>Aid limitations </a:t>
            </a:r>
          </a:p>
          <a:p>
            <a:pPr marL="0" indent="0">
              <a:buNone/>
            </a:pPr>
            <a:r>
              <a:rPr lang="en-US" dirty="0"/>
              <a:t>The impact of an authoritarian state on development  decisions </a:t>
            </a:r>
          </a:p>
          <a:p>
            <a:pPr marL="0" indent="0">
              <a:buNone/>
            </a:pPr>
            <a:r>
              <a:rPr lang="en-US" dirty="0"/>
              <a:t>The role of culture and religion in shaping the actors’ motivations, perception of themselves and their roles in the aid chain</a:t>
            </a:r>
          </a:p>
        </p:txBody>
      </p:sp>
      <p:graphicFrame>
        <p:nvGraphicFramePr>
          <p:cNvPr id="7" name="Diagram 6">
            <a:extLst>
              <a:ext uri="{FF2B5EF4-FFF2-40B4-BE49-F238E27FC236}">
                <a16:creationId xmlns:a16="http://schemas.microsoft.com/office/drawing/2014/main" id="{BB621A6D-7119-E2A0-FEED-D0F3EFB42AC0}"/>
              </a:ext>
            </a:extLst>
          </p:cNvPr>
          <p:cNvGraphicFramePr/>
          <p:nvPr>
            <p:extLst>
              <p:ext uri="{D42A27DB-BD31-4B8C-83A1-F6EECF244321}">
                <p14:modId xmlns:p14="http://schemas.microsoft.com/office/powerpoint/2010/main" val="3492459166"/>
              </p:ext>
            </p:extLst>
          </p:nvPr>
        </p:nvGraphicFramePr>
        <p:xfrm>
          <a:off x="4443072" y="4455897"/>
          <a:ext cx="3305855" cy="3078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70356842-2852-D9D7-9998-723EEB2E95C9}"/>
              </a:ext>
            </a:extLst>
          </p:cNvPr>
          <p:cNvGrpSpPr/>
          <p:nvPr/>
        </p:nvGrpSpPr>
        <p:grpSpPr>
          <a:xfrm>
            <a:off x="1818640" y="3428999"/>
            <a:ext cx="8025332" cy="3380218"/>
            <a:chOff x="2245894" y="2453743"/>
            <a:chExt cx="8025332" cy="3380218"/>
          </a:xfrm>
        </p:grpSpPr>
        <p:pic>
          <p:nvPicPr>
            <p:cNvPr id="9" name="Picture 8">
              <a:extLst>
                <a:ext uri="{FF2B5EF4-FFF2-40B4-BE49-F238E27FC236}">
                  <a16:creationId xmlns:a16="http://schemas.microsoft.com/office/drawing/2014/main" id="{84AAA6F4-E9BC-58DA-9DDE-3BECAE2C3845}"/>
                </a:ext>
              </a:extLst>
            </p:cNvPr>
            <p:cNvPicPr>
              <a:picLocks noChangeAspect="1"/>
            </p:cNvPicPr>
            <p:nvPr/>
          </p:nvPicPr>
          <p:blipFill rotWithShape="1">
            <a:blip r:embed="rId8"/>
            <a:srcRect l="9342" t="48432" r="46579" b="20233"/>
            <a:stretch/>
          </p:blipFill>
          <p:spPr>
            <a:xfrm>
              <a:off x="2245894" y="2453743"/>
              <a:ext cx="8025332" cy="3209119"/>
            </a:xfrm>
            <a:prstGeom prst="rect">
              <a:avLst/>
            </a:prstGeom>
          </p:spPr>
        </p:pic>
        <p:sp>
          <p:nvSpPr>
            <p:cNvPr id="10" name="Rectangle 9">
              <a:extLst>
                <a:ext uri="{FF2B5EF4-FFF2-40B4-BE49-F238E27FC236}">
                  <a16:creationId xmlns:a16="http://schemas.microsoft.com/office/drawing/2014/main" id="{8FEDCBC0-13B7-1AFF-2CCE-A8083E4C198C}"/>
                </a:ext>
              </a:extLst>
            </p:cNvPr>
            <p:cNvSpPr/>
            <p:nvPr/>
          </p:nvSpPr>
          <p:spPr>
            <a:xfrm>
              <a:off x="2721429" y="2547257"/>
              <a:ext cx="1393371"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D85DBB-E53E-9A3E-C070-1FD3A3E03A67}"/>
                </a:ext>
              </a:extLst>
            </p:cNvPr>
            <p:cNvSpPr/>
            <p:nvPr/>
          </p:nvSpPr>
          <p:spPr>
            <a:xfrm>
              <a:off x="5388429" y="3940629"/>
              <a:ext cx="2177142" cy="58782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CE82C89-61BB-75D0-365B-30CDB97B87F8}"/>
                </a:ext>
              </a:extLst>
            </p:cNvPr>
            <p:cNvSpPr txBox="1"/>
            <p:nvPr/>
          </p:nvSpPr>
          <p:spPr>
            <a:xfrm>
              <a:off x="8556171" y="5464629"/>
              <a:ext cx="1491343" cy="369332"/>
            </a:xfrm>
            <a:prstGeom prst="rect">
              <a:avLst/>
            </a:prstGeom>
            <a:noFill/>
          </p:spPr>
          <p:txBody>
            <a:bodyPr wrap="square" rtlCol="0">
              <a:spAutoFit/>
            </a:bodyPr>
            <a:lstStyle/>
            <a:p>
              <a:r>
                <a:rPr lang="en-US" dirty="0"/>
                <a:t>(Najam,2000)</a:t>
              </a:r>
              <a:endParaRPr lang="en-GB" dirty="0"/>
            </a:p>
          </p:txBody>
        </p:sp>
      </p:grpSp>
    </p:spTree>
    <p:extLst>
      <p:ext uri="{BB962C8B-B14F-4D97-AF65-F5344CB8AC3E}">
        <p14:creationId xmlns:p14="http://schemas.microsoft.com/office/powerpoint/2010/main" val="198512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6AF6C-57FD-446B-B3D9-1A3FC240C0D7}"/>
              </a:ext>
            </a:extLst>
          </p:cNvPr>
          <p:cNvSpPr/>
          <p:nvPr/>
        </p:nvSpPr>
        <p:spPr>
          <a:xfrm>
            <a:off x="12445" y="0"/>
            <a:ext cx="6096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5">
            <a:extLst>
              <a:ext uri="{FF2B5EF4-FFF2-40B4-BE49-F238E27FC236}">
                <a16:creationId xmlns:a16="http://schemas.microsoft.com/office/drawing/2014/main" id="{2E27C917-8486-4389-A0C7-584A8ECB5551}"/>
              </a:ext>
            </a:extLst>
          </p:cNvPr>
          <p:cNvSpPr txBox="1">
            <a:spLocks noChangeArrowheads="1"/>
          </p:cNvSpPr>
          <p:nvPr/>
        </p:nvSpPr>
        <p:spPr bwMode="auto">
          <a:xfrm>
            <a:off x="7849005" y="2393317"/>
            <a:ext cx="1969789" cy="3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Experience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 name="Arrow: Right 4">
            <a:extLst>
              <a:ext uri="{FF2B5EF4-FFF2-40B4-BE49-F238E27FC236}">
                <a16:creationId xmlns:a16="http://schemas.microsoft.com/office/drawing/2014/main" id="{EC1FAC49-C1AF-430D-B145-970D1D9F6BFD}"/>
              </a:ext>
            </a:extLst>
          </p:cNvPr>
          <p:cNvSpPr>
            <a:spLocks noChangeArrowheads="1"/>
          </p:cNvSpPr>
          <p:nvPr/>
        </p:nvSpPr>
        <p:spPr bwMode="auto">
          <a:xfrm rot="5400000">
            <a:off x="6878837" y="2146187"/>
            <a:ext cx="356831" cy="163792"/>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6" name="Arrow: Right 5">
            <a:extLst>
              <a:ext uri="{FF2B5EF4-FFF2-40B4-BE49-F238E27FC236}">
                <a16:creationId xmlns:a16="http://schemas.microsoft.com/office/drawing/2014/main" id="{D9543DA2-2B9B-4C64-B644-00AC9B2C0DD2}"/>
              </a:ext>
            </a:extLst>
          </p:cNvPr>
          <p:cNvSpPr>
            <a:spLocks noChangeArrowheads="1"/>
          </p:cNvSpPr>
          <p:nvPr/>
        </p:nvSpPr>
        <p:spPr bwMode="auto">
          <a:xfrm rot="5400000">
            <a:off x="6950727" y="4067876"/>
            <a:ext cx="260208" cy="151320"/>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7" name="Rectangle 6">
            <a:extLst>
              <a:ext uri="{FF2B5EF4-FFF2-40B4-BE49-F238E27FC236}">
                <a16:creationId xmlns:a16="http://schemas.microsoft.com/office/drawing/2014/main" id="{30159152-5200-40B0-ABD8-6E900DB9CCBB}"/>
              </a:ext>
            </a:extLst>
          </p:cNvPr>
          <p:cNvSpPr>
            <a:spLocks noChangeArrowheads="1"/>
          </p:cNvSpPr>
          <p:nvPr/>
        </p:nvSpPr>
        <p:spPr bwMode="auto">
          <a:xfrm>
            <a:off x="6666824" y="4267468"/>
            <a:ext cx="1182183" cy="453386"/>
          </a:xfrm>
          <a:prstGeom prst="rect">
            <a:avLst/>
          </a:prstGeom>
          <a:solidFill>
            <a:schemeClr val="bg1">
              <a:lumMod val="65000"/>
            </a:schemeClr>
          </a:solidFill>
          <a:ln>
            <a:noFill/>
          </a:ln>
        </p:spPr>
        <p:txBody>
          <a:bodyPr rot="0" vert="horz" wrap="square" lIns="91440" tIns="45720" rIns="91440" bIns="45720" anchor="ctr" anchorCtr="0" upright="1">
            <a:noAutofit/>
          </a:bodyPr>
          <a:lstStyle/>
          <a:p>
            <a:pPr marL="0" marR="0" algn="ctr">
              <a:lnSpc>
                <a:spcPct val="105000"/>
              </a:lnSpc>
              <a:spcBef>
                <a:spcPts val="0"/>
              </a:spcBef>
              <a:spcAft>
                <a:spcPts val="800"/>
              </a:spcAft>
            </a:pPr>
            <a:r>
              <a:rPr lang="en-US" sz="1050"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Interventions</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AABC65-F5B0-40AF-A835-022D98BFBE6B}"/>
              </a:ext>
            </a:extLst>
          </p:cNvPr>
          <p:cNvSpPr>
            <a:spLocks noChangeArrowheads="1"/>
          </p:cNvSpPr>
          <p:nvPr/>
        </p:nvSpPr>
        <p:spPr bwMode="auto">
          <a:xfrm>
            <a:off x="6681202" y="5194597"/>
            <a:ext cx="1187303" cy="246584"/>
          </a:xfrm>
          <a:prstGeom prst="rect">
            <a:avLst/>
          </a:prstGeom>
          <a:solidFill>
            <a:schemeClr val="bg1">
              <a:lumMod val="65000"/>
            </a:schemeClr>
          </a:solidFill>
          <a:ln>
            <a:noFill/>
          </a:ln>
        </p:spPr>
        <p:txBody>
          <a:bodyPr rot="0" vert="horz" wrap="square" lIns="91440" tIns="45720" rIns="91440" bIns="45720" anchor="ctr" anchorCtr="0" upright="1">
            <a:noAutofit/>
          </a:bodyPr>
          <a:lstStyle/>
          <a:p>
            <a:pPr marL="0" marR="0" algn="ctr">
              <a:lnSpc>
                <a:spcPct val="105000"/>
              </a:lnSpc>
              <a:spcBef>
                <a:spcPts val="0"/>
              </a:spcBef>
              <a:spcAft>
                <a:spcPts val="800"/>
              </a:spcAft>
            </a:pPr>
            <a:r>
              <a:rPr lang="en-US" sz="1100"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Beneficiaries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1363309-2A84-4478-9630-03B93CB5D00D}"/>
              </a:ext>
            </a:extLst>
          </p:cNvPr>
          <p:cNvSpPr>
            <a:spLocks noChangeArrowheads="1"/>
          </p:cNvSpPr>
          <p:nvPr/>
        </p:nvSpPr>
        <p:spPr bwMode="auto">
          <a:xfrm>
            <a:off x="6666823" y="2418507"/>
            <a:ext cx="1187124" cy="620792"/>
          </a:xfrm>
          <a:prstGeom prst="rect">
            <a:avLst/>
          </a:prstGeom>
          <a:solidFill>
            <a:schemeClr val="bg1">
              <a:lumMod val="65000"/>
            </a:schemeClr>
          </a:solidFill>
          <a:ln>
            <a:noFill/>
          </a:ln>
        </p:spPr>
        <p:txBody>
          <a:bodyPr rot="0" vert="horz" wrap="square" lIns="91440" tIns="45720" rIns="91440" bIns="45720" anchor="ctr" anchorCtr="0" upright="1">
            <a:noAutofit/>
          </a:bodyPr>
          <a:lstStyle/>
          <a:p>
            <a:pPr marL="0" marR="0" algn="ctr">
              <a:lnSpc>
                <a:spcPct val="105000"/>
              </a:lnSpc>
              <a:spcBef>
                <a:spcPts val="0"/>
              </a:spcBef>
              <a:spcAft>
                <a:spcPts val="800"/>
              </a:spcAft>
            </a:pPr>
            <a:r>
              <a:rPr lang="en-US" sz="900"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Large NGOs- Government Funded Projects NGO Project</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C08EC363-11C6-4477-8CA5-7BB04F97E590}"/>
              </a:ext>
            </a:extLst>
          </p:cNvPr>
          <p:cNvSpPr>
            <a:spLocks noChangeArrowheads="1"/>
          </p:cNvSpPr>
          <p:nvPr/>
        </p:nvSpPr>
        <p:spPr bwMode="auto">
          <a:xfrm>
            <a:off x="7844373" y="2606052"/>
            <a:ext cx="894981" cy="182617"/>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11" name="TextBox 15">
            <a:extLst>
              <a:ext uri="{FF2B5EF4-FFF2-40B4-BE49-F238E27FC236}">
                <a16:creationId xmlns:a16="http://schemas.microsoft.com/office/drawing/2014/main" id="{59B1E433-1302-424C-BEF2-08904928D4A7}"/>
              </a:ext>
            </a:extLst>
          </p:cNvPr>
          <p:cNvSpPr txBox="1">
            <a:spLocks noChangeArrowheads="1"/>
          </p:cNvSpPr>
          <p:nvPr/>
        </p:nvSpPr>
        <p:spPr bwMode="auto">
          <a:xfrm>
            <a:off x="8908685" y="2732370"/>
            <a:ext cx="1601366" cy="9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Discourse of Development</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2E3F1DC-3FA5-4829-84D1-3A6A489027AB}"/>
              </a:ext>
            </a:extLst>
          </p:cNvPr>
          <p:cNvSpPr>
            <a:spLocks noChangeArrowheads="1"/>
          </p:cNvSpPr>
          <p:nvPr/>
        </p:nvSpPr>
        <p:spPr bwMode="auto">
          <a:xfrm>
            <a:off x="6962372" y="3432361"/>
            <a:ext cx="891575" cy="563633"/>
          </a:xfrm>
          <a:prstGeom prst="rect">
            <a:avLst/>
          </a:prstGeom>
          <a:solidFill>
            <a:schemeClr val="bg1">
              <a:lumMod val="65000"/>
            </a:schemeClr>
          </a:solidFill>
          <a:ln>
            <a:noFill/>
          </a:ln>
        </p:spPr>
        <p:txBody>
          <a:bodyPr rot="0" vert="horz" wrap="square" lIns="91440" tIns="45720" rIns="91440" bIns="45720" anchor="ctr" anchorCtr="0" upright="1">
            <a:noAutofit/>
          </a:bodyPr>
          <a:lstStyle/>
          <a:p>
            <a:pPr marL="0" marR="0" algn="ctr">
              <a:lnSpc>
                <a:spcPct val="105000"/>
              </a:lnSpc>
              <a:spcBef>
                <a:spcPts val="0"/>
              </a:spcBef>
              <a:spcAft>
                <a:spcPts val="800"/>
              </a:spcAft>
            </a:pPr>
            <a:r>
              <a:rPr lang="en-US" sz="900"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Small Independent NGO Project</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E0A1FF9-36F4-4A48-92A7-7C567C388822}"/>
              </a:ext>
            </a:extLst>
          </p:cNvPr>
          <p:cNvSpPr>
            <a:spLocks noChangeArrowheads="1"/>
          </p:cNvSpPr>
          <p:nvPr/>
        </p:nvSpPr>
        <p:spPr bwMode="auto">
          <a:xfrm>
            <a:off x="6666822" y="1601624"/>
            <a:ext cx="1182184" cy="493809"/>
          </a:xfrm>
          <a:prstGeom prst="rect">
            <a:avLst/>
          </a:prstGeom>
          <a:solidFill>
            <a:schemeClr val="bg1">
              <a:lumMod val="65000"/>
            </a:schemeClr>
          </a:solidFill>
          <a:ln>
            <a:noFill/>
          </a:ln>
        </p:spPr>
        <p:txBody>
          <a:bodyPr rot="0" vert="horz" wrap="square" lIns="91440" tIns="45720" rIns="91440" bIns="45720" anchor="ctr" anchorCtr="0" upright="1">
            <a:noAutofit/>
          </a:bodyPr>
          <a:lstStyle/>
          <a:p>
            <a:pPr marL="0" marR="0" algn="ctr">
              <a:lnSpc>
                <a:spcPct val="105000"/>
              </a:lnSpc>
              <a:spcBef>
                <a:spcPts val="0"/>
              </a:spcBef>
              <a:spcAft>
                <a:spcPts val="800"/>
              </a:spcAft>
            </a:pPr>
            <a:r>
              <a:rPr lang="en-US" sz="1000"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Government</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5">
            <a:extLst>
              <a:ext uri="{FF2B5EF4-FFF2-40B4-BE49-F238E27FC236}">
                <a16:creationId xmlns:a16="http://schemas.microsoft.com/office/drawing/2014/main" id="{777A2AA3-454E-4389-9DBA-1768CE6FCE96}"/>
              </a:ext>
            </a:extLst>
          </p:cNvPr>
          <p:cNvSpPr txBox="1">
            <a:spLocks noChangeArrowheads="1"/>
          </p:cNvSpPr>
          <p:nvPr/>
        </p:nvSpPr>
        <p:spPr bwMode="auto">
          <a:xfrm>
            <a:off x="7849006" y="1601800"/>
            <a:ext cx="1969789" cy="70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Goal setting</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8BD4028-8043-423E-B807-F0ADCAD497FB}"/>
              </a:ext>
            </a:extLst>
          </p:cNvPr>
          <p:cNvSpPr txBox="1">
            <a:spLocks noChangeArrowheads="1"/>
          </p:cNvSpPr>
          <p:nvPr/>
        </p:nvSpPr>
        <p:spPr bwMode="auto">
          <a:xfrm>
            <a:off x="7071026" y="2074710"/>
            <a:ext cx="1969789" cy="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Protocols</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4CFFF51-6976-4C38-B6F5-CA25E3629B4E}"/>
              </a:ext>
            </a:extLst>
          </p:cNvPr>
          <p:cNvSpPr>
            <a:spLocks noChangeArrowheads="1"/>
          </p:cNvSpPr>
          <p:nvPr/>
        </p:nvSpPr>
        <p:spPr bwMode="auto">
          <a:xfrm>
            <a:off x="8743989" y="1601625"/>
            <a:ext cx="1930759" cy="3402442"/>
          </a:xfrm>
          <a:prstGeom prst="rect">
            <a:avLst/>
          </a:prstGeom>
          <a:noFill/>
          <a:ln w="28575">
            <a:solidFill>
              <a:srgbClr val="000000"/>
            </a:solidFill>
            <a:prstDash val="sysDot"/>
            <a:miter lim="800000"/>
            <a:headEnd/>
            <a:tailEnd/>
          </a:ln>
        </p:spPr>
        <p:txBody>
          <a:bodyPr rot="0" vert="horz" wrap="square" lIns="91440" tIns="45720" rIns="91440" bIns="45720" anchor="ctr" anchorCtr="0" upright="1">
            <a:noAutofit/>
          </a:bodyPr>
          <a:lstStyle/>
          <a:p>
            <a:endParaRPr lang="en-US"/>
          </a:p>
        </p:txBody>
      </p:sp>
      <p:sp>
        <p:nvSpPr>
          <p:cNvPr id="17" name="Arrow: Right 16">
            <a:extLst>
              <a:ext uri="{FF2B5EF4-FFF2-40B4-BE49-F238E27FC236}">
                <a16:creationId xmlns:a16="http://schemas.microsoft.com/office/drawing/2014/main" id="{712F6EA6-DD0E-452B-8485-DA5F503DDDD1}"/>
              </a:ext>
            </a:extLst>
          </p:cNvPr>
          <p:cNvSpPr>
            <a:spLocks noChangeArrowheads="1"/>
          </p:cNvSpPr>
          <p:nvPr/>
        </p:nvSpPr>
        <p:spPr bwMode="auto">
          <a:xfrm rot="10800000">
            <a:off x="7844374" y="2795147"/>
            <a:ext cx="894981" cy="182617"/>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18" name="Arrow: Up-Down 17">
            <a:extLst>
              <a:ext uri="{FF2B5EF4-FFF2-40B4-BE49-F238E27FC236}">
                <a16:creationId xmlns:a16="http://schemas.microsoft.com/office/drawing/2014/main" id="{0E4F8699-7871-4790-95D0-D54AE2224A4E}"/>
              </a:ext>
            </a:extLst>
          </p:cNvPr>
          <p:cNvSpPr/>
          <p:nvPr/>
        </p:nvSpPr>
        <p:spPr>
          <a:xfrm>
            <a:off x="7005201" y="3039299"/>
            <a:ext cx="137422" cy="393062"/>
          </a:xfrm>
          <a:prstGeom prst="up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Box 15">
            <a:extLst>
              <a:ext uri="{FF2B5EF4-FFF2-40B4-BE49-F238E27FC236}">
                <a16:creationId xmlns:a16="http://schemas.microsoft.com/office/drawing/2014/main" id="{C384B1F8-9442-499C-9D87-4F7685EAC498}"/>
              </a:ext>
            </a:extLst>
          </p:cNvPr>
          <p:cNvSpPr txBox="1">
            <a:spLocks noChangeArrowheads="1"/>
          </p:cNvSpPr>
          <p:nvPr/>
        </p:nvSpPr>
        <p:spPr bwMode="auto">
          <a:xfrm>
            <a:off x="7071026" y="3072337"/>
            <a:ext cx="1128459" cy="299999"/>
          </a:xfrm>
          <a:prstGeom prst="rect">
            <a:avLst/>
          </a:prstGeom>
          <a:noFill/>
          <a:ln>
            <a:noFill/>
          </a:ln>
        </p:spPr>
        <p:txBody>
          <a:bodyPr rot="0" vert="horz" wrap="square" lIns="91440" tIns="45720" rIns="91440" bIns="45720" anchor="t" anchorCtr="0" upright="1">
            <a:noAutofit/>
          </a:bodyPr>
          <a:lstStyle/>
          <a:p>
            <a:pPr marL="0" marR="0">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Isomorphism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20" name="Arrow: Right 19">
            <a:extLst>
              <a:ext uri="{FF2B5EF4-FFF2-40B4-BE49-F238E27FC236}">
                <a16:creationId xmlns:a16="http://schemas.microsoft.com/office/drawing/2014/main" id="{F176447C-8F69-4CC3-852A-292BA7297C2E}"/>
              </a:ext>
            </a:extLst>
          </p:cNvPr>
          <p:cNvSpPr>
            <a:spLocks noChangeArrowheads="1"/>
          </p:cNvSpPr>
          <p:nvPr/>
        </p:nvSpPr>
        <p:spPr bwMode="auto">
          <a:xfrm rot="5400000">
            <a:off x="6146003" y="3567022"/>
            <a:ext cx="1194877" cy="185189"/>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21" name="Arrow: Right 20">
            <a:extLst>
              <a:ext uri="{FF2B5EF4-FFF2-40B4-BE49-F238E27FC236}">
                <a16:creationId xmlns:a16="http://schemas.microsoft.com/office/drawing/2014/main" id="{75FAA067-ED19-46F2-9B0A-FC4C16733F9D}"/>
              </a:ext>
            </a:extLst>
          </p:cNvPr>
          <p:cNvSpPr>
            <a:spLocks noChangeArrowheads="1"/>
          </p:cNvSpPr>
          <p:nvPr/>
        </p:nvSpPr>
        <p:spPr bwMode="auto">
          <a:xfrm rot="5400000">
            <a:off x="6684363" y="4873556"/>
            <a:ext cx="473333" cy="168338"/>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22" name="TextBox 15">
            <a:extLst>
              <a:ext uri="{FF2B5EF4-FFF2-40B4-BE49-F238E27FC236}">
                <a16:creationId xmlns:a16="http://schemas.microsoft.com/office/drawing/2014/main" id="{AD3A0962-7905-4961-8676-E0FB45617F29}"/>
              </a:ext>
            </a:extLst>
          </p:cNvPr>
          <p:cNvSpPr txBox="1">
            <a:spLocks noChangeArrowheads="1"/>
          </p:cNvSpPr>
          <p:nvPr/>
        </p:nvSpPr>
        <p:spPr bwMode="auto">
          <a:xfrm>
            <a:off x="7849006" y="4209969"/>
            <a:ext cx="891575" cy="302688"/>
          </a:xfrm>
          <a:prstGeom prst="rect">
            <a:avLst/>
          </a:prstGeom>
          <a:noFill/>
          <a:ln>
            <a:noFill/>
          </a:ln>
        </p:spPr>
        <p:txBody>
          <a:bodyPr rot="0" vert="horz" wrap="square" lIns="91440" tIns="45720" rIns="91440" bIns="45720" anchor="t" anchorCtr="0" upright="1">
            <a:noAutofit/>
          </a:bodyPr>
          <a:lstStyle/>
          <a:p>
            <a:pPr marL="0" marR="0" algn="ctr">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Practices</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90FD12C-1FB7-4F00-8C19-F87EF1FB0B27}"/>
              </a:ext>
            </a:extLst>
          </p:cNvPr>
          <p:cNvSpPr>
            <a:spLocks noChangeArrowheads="1"/>
          </p:cNvSpPr>
          <p:nvPr/>
        </p:nvSpPr>
        <p:spPr bwMode="auto">
          <a:xfrm>
            <a:off x="8753378" y="5087489"/>
            <a:ext cx="1930759" cy="494867"/>
          </a:xfrm>
          <a:prstGeom prst="rect">
            <a:avLst/>
          </a:prstGeom>
          <a:noFill/>
          <a:ln w="28575">
            <a:solidFill>
              <a:schemeClr val="accent2"/>
            </a:solidFill>
            <a:prstDash val="sysDot"/>
            <a:miter lim="800000"/>
            <a:headEnd/>
            <a:tailEnd/>
          </a:ln>
        </p:spPr>
        <p:txBody>
          <a:bodyPr rot="0" vert="horz" wrap="square" lIns="91440" tIns="45720" rIns="91440" bIns="45720" anchor="ctr" anchorCtr="0" upright="1">
            <a:noAutofit/>
          </a:bodyPr>
          <a:lstStyle/>
          <a:p>
            <a:endParaRPr lang="en-US"/>
          </a:p>
        </p:txBody>
      </p:sp>
      <p:sp>
        <p:nvSpPr>
          <p:cNvPr id="24" name="TextBox 15">
            <a:extLst>
              <a:ext uri="{FF2B5EF4-FFF2-40B4-BE49-F238E27FC236}">
                <a16:creationId xmlns:a16="http://schemas.microsoft.com/office/drawing/2014/main" id="{37763F6F-3E69-475A-81FC-10F52CB834B5}"/>
              </a:ext>
            </a:extLst>
          </p:cNvPr>
          <p:cNvSpPr txBox="1">
            <a:spLocks noChangeArrowheads="1"/>
          </p:cNvSpPr>
          <p:nvPr/>
        </p:nvSpPr>
        <p:spPr bwMode="auto">
          <a:xfrm>
            <a:off x="8753378" y="5195399"/>
            <a:ext cx="1969789" cy="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05000"/>
              </a:lnSpc>
              <a:spcBef>
                <a:spcPts val="0"/>
              </a:spcBef>
              <a:spcAft>
                <a:spcPts val="800"/>
              </a:spcAft>
            </a:pPr>
            <a:r>
              <a:rPr lang="en-US" sz="11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Complementary Discourses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5" name="Arrow: Right 24">
            <a:extLst>
              <a:ext uri="{FF2B5EF4-FFF2-40B4-BE49-F238E27FC236}">
                <a16:creationId xmlns:a16="http://schemas.microsoft.com/office/drawing/2014/main" id="{CD830676-F043-404D-8DBB-50F297AB92D0}"/>
              </a:ext>
            </a:extLst>
          </p:cNvPr>
          <p:cNvSpPr>
            <a:spLocks noChangeArrowheads="1"/>
          </p:cNvSpPr>
          <p:nvPr/>
        </p:nvSpPr>
        <p:spPr bwMode="auto">
          <a:xfrm rot="10800000">
            <a:off x="7844375" y="3776686"/>
            <a:ext cx="894981" cy="182617"/>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26" name="Rectangle 25">
            <a:extLst>
              <a:ext uri="{FF2B5EF4-FFF2-40B4-BE49-F238E27FC236}">
                <a16:creationId xmlns:a16="http://schemas.microsoft.com/office/drawing/2014/main" id="{0A225025-C543-4B35-AF36-DE06DA508D87}"/>
              </a:ext>
            </a:extLst>
          </p:cNvPr>
          <p:cNvSpPr/>
          <p:nvPr/>
        </p:nvSpPr>
        <p:spPr>
          <a:xfrm>
            <a:off x="6372887" y="2431542"/>
            <a:ext cx="4596595" cy="321719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Arrow: Right 26">
            <a:extLst>
              <a:ext uri="{FF2B5EF4-FFF2-40B4-BE49-F238E27FC236}">
                <a16:creationId xmlns:a16="http://schemas.microsoft.com/office/drawing/2014/main" id="{D7675F85-895F-4B13-BE13-9A893D80A7D8}"/>
              </a:ext>
            </a:extLst>
          </p:cNvPr>
          <p:cNvSpPr>
            <a:spLocks noChangeArrowheads="1"/>
          </p:cNvSpPr>
          <p:nvPr/>
        </p:nvSpPr>
        <p:spPr bwMode="auto">
          <a:xfrm rot="5400000">
            <a:off x="7289745" y="4873659"/>
            <a:ext cx="473538" cy="168339"/>
          </a:xfrm>
          <a:prstGeom prst="rightArrow">
            <a:avLst>
              <a:gd name="adj1" fmla="val 50000"/>
              <a:gd name="adj2" fmla="val 49990"/>
            </a:avLst>
          </a:prstGeom>
          <a:solidFill>
            <a:schemeClr val="bg1">
              <a:lumMod val="65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endParaRPr lang="en-US"/>
          </a:p>
        </p:txBody>
      </p:sp>
      <p:sp>
        <p:nvSpPr>
          <p:cNvPr id="28" name="Arrow: Up-Down 27">
            <a:extLst>
              <a:ext uri="{FF2B5EF4-FFF2-40B4-BE49-F238E27FC236}">
                <a16:creationId xmlns:a16="http://schemas.microsoft.com/office/drawing/2014/main" id="{FEA0081E-A01C-4C91-98BA-83B69BC3D348}"/>
              </a:ext>
            </a:extLst>
          </p:cNvPr>
          <p:cNvSpPr/>
          <p:nvPr/>
        </p:nvSpPr>
        <p:spPr>
          <a:xfrm rot="16200000">
            <a:off x="8180877" y="4118039"/>
            <a:ext cx="218568" cy="891575"/>
          </a:xfrm>
          <a:prstGeom prst="up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Arrow: Up-Down 28">
            <a:extLst>
              <a:ext uri="{FF2B5EF4-FFF2-40B4-BE49-F238E27FC236}">
                <a16:creationId xmlns:a16="http://schemas.microsoft.com/office/drawing/2014/main" id="{C337D78A-3FD0-4AC0-8D65-3AD6952AF94C}"/>
              </a:ext>
            </a:extLst>
          </p:cNvPr>
          <p:cNvSpPr/>
          <p:nvPr/>
        </p:nvSpPr>
        <p:spPr>
          <a:xfrm rot="16200000">
            <a:off x="8179333" y="1525548"/>
            <a:ext cx="218568" cy="891575"/>
          </a:xfrm>
          <a:prstGeom prst="up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TextBox 15">
            <a:extLst>
              <a:ext uri="{FF2B5EF4-FFF2-40B4-BE49-F238E27FC236}">
                <a16:creationId xmlns:a16="http://schemas.microsoft.com/office/drawing/2014/main" id="{81555B37-0E68-48E6-83E7-A6DEA13D302E}"/>
              </a:ext>
            </a:extLst>
          </p:cNvPr>
          <p:cNvSpPr txBox="1">
            <a:spLocks noChangeArrowheads="1"/>
          </p:cNvSpPr>
          <p:nvPr/>
        </p:nvSpPr>
        <p:spPr bwMode="auto">
          <a:xfrm>
            <a:off x="7902871" y="2891249"/>
            <a:ext cx="1969789" cy="3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Framework</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31" name="TextBox 15">
            <a:extLst>
              <a:ext uri="{FF2B5EF4-FFF2-40B4-BE49-F238E27FC236}">
                <a16:creationId xmlns:a16="http://schemas.microsoft.com/office/drawing/2014/main" id="{761E0F54-2492-438A-9F2A-72AA96DC73FE}"/>
              </a:ext>
            </a:extLst>
          </p:cNvPr>
          <p:cNvSpPr txBox="1">
            <a:spLocks noChangeArrowheads="1"/>
          </p:cNvSpPr>
          <p:nvPr/>
        </p:nvSpPr>
        <p:spPr bwMode="auto">
          <a:xfrm>
            <a:off x="7849004" y="3531004"/>
            <a:ext cx="1969789" cy="3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05000"/>
              </a:lnSpc>
              <a:spcBef>
                <a:spcPts val="0"/>
              </a:spcBef>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Framework</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32" name="Arrow: Right 31">
            <a:extLst>
              <a:ext uri="{FF2B5EF4-FFF2-40B4-BE49-F238E27FC236}">
                <a16:creationId xmlns:a16="http://schemas.microsoft.com/office/drawing/2014/main" id="{D715A793-0273-4841-95D6-D550EC5C29B1}"/>
              </a:ext>
            </a:extLst>
          </p:cNvPr>
          <p:cNvSpPr>
            <a:spLocks noChangeArrowheads="1"/>
          </p:cNvSpPr>
          <p:nvPr/>
        </p:nvSpPr>
        <p:spPr bwMode="auto">
          <a:xfrm rot="16200000">
            <a:off x="8272722" y="5225357"/>
            <a:ext cx="473538" cy="168339"/>
          </a:xfrm>
          <a:prstGeom prst="rightArrow">
            <a:avLst>
              <a:gd name="adj1" fmla="val 50000"/>
              <a:gd name="adj2" fmla="val 49990"/>
            </a:avLst>
          </a:prstGeom>
          <a:solidFill>
            <a:schemeClr val="accent2"/>
          </a:solidFill>
          <a:ln w="12700">
            <a:noFill/>
            <a:miter lim="800000"/>
            <a:headEnd/>
            <a:tailEnd/>
          </a:ln>
        </p:spPr>
        <p:txBody>
          <a:bodyPr rot="0" vert="horz" wrap="square" lIns="91440" tIns="45720" rIns="91440" bIns="45720" anchor="ctr" anchorCtr="0" upright="1">
            <a:noAutofit/>
          </a:bodyPr>
          <a:lstStyle/>
          <a:p>
            <a:endParaRPr lang="en-US"/>
          </a:p>
        </p:txBody>
      </p:sp>
      <p:sp>
        <p:nvSpPr>
          <p:cNvPr id="33" name="Title 1">
            <a:extLst>
              <a:ext uri="{FF2B5EF4-FFF2-40B4-BE49-F238E27FC236}">
                <a16:creationId xmlns:a16="http://schemas.microsoft.com/office/drawing/2014/main" id="{B4778BA1-B23A-49D6-83CC-099DFE6A87F2}"/>
              </a:ext>
            </a:extLst>
          </p:cNvPr>
          <p:cNvSpPr>
            <a:spLocks noGrp="1"/>
          </p:cNvSpPr>
          <p:nvPr>
            <p:ph type="title"/>
          </p:nvPr>
        </p:nvSpPr>
        <p:spPr>
          <a:xfrm>
            <a:off x="824345" y="19108"/>
            <a:ext cx="10515600" cy="1325563"/>
          </a:xfrm>
        </p:spPr>
        <p:txBody>
          <a:bodyPr/>
          <a:lstStyle/>
          <a:p>
            <a:r>
              <a:rPr lang="en-US" b="1" dirty="0"/>
              <a:t>The Discourse –A continuation</a:t>
            </a:r>
          </a:p>
        </p:txBody>
      </p:sp>
      <p:sp>
        <p:nvSpPr>
          <p:cNvPr id="59" name="TextBox 58">
            <a:extLst>
              <a:ext uri="{FF2B5EF4-FFF2-40B4-BE49-F238E27FC236}">
                <a16:creationId xmlns:a16="http://schemas.microsoft.com/office/drawing/2014/main" id="{10032C95-ADCB-F04A-6D64-A08CEE935216}"/>
              </a:ext>
            </a:extLst>
          </p:cNvPr>
          <p:cNvSpPr txBox="1"/>
          <p:nvPr/>
        </p:nvSpPr>
        <p:spPr>
          <a:xfrm>
            <a:off x="238690" y="1166198"/>
            <a:ext cx="5843455" cy="5632311"/>
          </a:xfrm>
          <a:prstGeom prst="rect">
            <a:avLst/>
          </a:prstGeom>
          <a:noFill/>
        </p:spPr>
        <p:txBody>
          <a:bodyPr wrap="square">
            <a:spAutoFit/>
          </a:bodyPr>
          <a:lstStyle/>
          <a:p>
            <a:r>
              <a:rPr lang="en-US" dirty="0"/>
              <a:t>Government </a:t>
            </a:r>
          </a:p>
          <a:p>
            <a:r>
              <a:rPr lang="en-US" dirty="0"/>
              <a:t>	Legitimacy </a:t>
            </a:r>
          </a:p>
          <a:p>
            <a:r>
              <a:rPr lang="en-US" dirty="0"/>
              <a:t>	Quantitative reporting</a:t>
            </a:r>
          </a:p>
          <a:p>
            <a:r>
              <a:rPr lang="en-US" dirty="0"/>
              <a:t>	The know how is available</a:t>
            </a:r>
          </a:p>
          <a:p>
            <a:r>
              <a:rPr lang="en-US" dirty="0"/>
              <a:t>	matches the global requirements</a:t>
            </a:r>
          </a:p>
          <a:p>
            <a:r>
              <a:rPr lang="en-US" dirty="0"/>
              <a:t>	</a:t>
            </a:r>
          </a:p>
          <a:p>
            <a:r>
              <a:rPr lang="en-US" dirty="0"/>
              <a:t>NGO</a:t>
            </a:r>
          </a:p>
          <a:p>
            <a:r>
              <a:rPr lang="en-US" dirty="0"/>
              <a:t>	They have the know how </a:t>
            </a:r>
          </a:p>
          <a:p>
            <a:r>
              <a:rPr lang="en-US" dirty="0"/>
              <a:t>	The discourse matches the donors needs	 	(aligned with the government)</a:t>
            </a:r>
          </a:p>
          <a:p>
            <a:r>
              <a:rPr lang="en-US" dirty="0"/>
              <a:t>	</a:t>
            </a:r>
          </a:p>
          <a:p>
            <a:r>
              <a:rPr lang="en-US" dirty="0"/>
              <a:t>Intermediaries</a:t>
            </a:r>
          </a:p>
          <a:p>
            <a:r>
              <a:rPr lang="en-US" dirty="0"/>
              <a:t>	They believe so  much in what they do </a:t>
            </a:r>
          </a:p>
          <a:p>
            <a:r>
              <a:rPr lang="en-US" dirty="0"/>
              <a:t>	They try to give feedback but it’s a top-down chain</a:t>
            </a:r>
          </a:p>
          <a:p>
            <a:r>
              <a:rPr lang="en-US" dirty="0"/>
              <a:t>	</a:t>
            </a:r>
          </a:p>
          <a:p>
            <a:r>
              <a:rPr lang="en-US" dirty="0"/>
              <a:t>Beneficiaries</a:t>
            </a:r>
          </a:p>
          <a:p>
            <a:r>
              <a:rPr lang="en-US" dirty="0"/>
              <a:t>	Feel unworthy </a:t>
            </a:r>
          </a:p>
          <a:p>
            <a:r>
              <a:rPr lang="en-US" dirty="0"/>
              <a:t>	Don’t want the aid to stop </a:t>
            </a:r>
          </a:p>
          <a:p>
            <a:r>
              <a:rPr lang="en-US" dirty="0"/>
              <a:t>	They feel they should be thankful and content to 	what god sent</a:t>
            </a:r>
          </a:p>
        </p:txBody>
      </p:sp>
    </p:spTree>
    <p:extLst>
      <p:ext uri="{BB962C8B-B14F-4D97-AF65-F5344CB8AC3E}">
        <p14:creationId xmlns:p14="http://schemas.microsoft.com/office/powerpoint/2010/main" val="708960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Village\village 2013\tadrus\859602_10152606440245265_1844825287_o.jpg">
            <a:extLst>
              <a:ext uri="{FF2B5EF4-FFF2-40B4-BE49-F238E27FC236}">
                <a16:creationId xmlns:a16="http://schemas.microsoft.com/office/drawing/2014/main" id="{D70D9A25-826A-4D43-A2EA-0D1060657CC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487324" y="1368099"/>
            <a:ext cx="7217352" cy="47822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612AB8-08F5-4CDC-80B6-8D01E4076796}"/>
              </a:ext>
            </a:extLst>
          </p:cNvPr>
          <p:cNvSpPr>
            <a:spLocks noGrp="1"/>
          </p:cNvSpPr>
          <p:nvPr>
            <p:ph type="title"/>
          </p:nvPr>
        </p:nvSpPr>
        <p:spPr>
          <a:xfrm>
            <a:off x="838200" y="365125"/>
            <a:ext cx="10515600" cy="1325563"/>
          </a:xfrm>
        </p:spPr>
        <p:txBody>
          <a:bodyPr>
            <a:normAutofit/>
          </a:bodyPr>
          <a:lstStyle/>
          <a:p>
            <a:r>
              <a:rPr lang="en-US" sz="4000" b="1" dirty="0"/>
              <a:t>Thank you</a:t>
            </a:r>
          </a:p>
        </p:txBody>
      </p:sp>
    </p:spTree>
    <p:extLst>
      <p:ext uri="{BB962C8B-B14F-4D97-AF65-F5344CB8AC3E}">
        <p14:creationId xmlns:p14="http://schemas.microsoft.com/office/powerpoint/2010/main" val="238197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rick building&#10;&#10;Description automatically generated">
            <a:extLst>
              <a:ext uri="{FF2B5EF4-FFF2-40B4-BE49-F238E27FC236}">
                <a16:creationId xmlns:a16="http://schemas.microsoft.com/office/drawing/2014/main" id="{32AEFAF9-C3BD-454F-8860-5C2C1E7E2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57" y="0"/>
            <a:ext cx="4425043" cy="5900057"/>
          </a:xfrm>
          <a:prstGeom prst="rect">
            <a:avLst/>
          </a:prstGeom>
        </p:spPr>
      </p:pic>
      <p:pic>
        <p:nvPicPr>
          <p:cNvPr id="12" name="Picture 11" descr="A large body of water&#10;&#10;Description automatically generated">
            <a:extLst>
              <a:ext uri="{FF2B5EF4-FFF2-40B4-BE49-F238E27FC236}">
                <a16:creationId xmlns:a16="http://schemas.microsoft.com/office/drawing/2014/main" id="{C89E4490-E9A4-46B4-9D40-A6927BDD16C2}"/>
              </a:ext>
            </a:extLst>
          </p:cNvPr>
          <p:cNvPicPr>
            <a:picLocks noChangeAspect="1"/>
          </p:cNvPicPr>
          <p:nvPr/>
        </p:nvPicPr>
        <p:blipFill rotWithShape="1">
          <a:blip r:embed="rId4">
            <a:extLst>
              <a:ext uri="{28A0092B-C50C-407E-A947-70E740481C1C}">
                <a14:useLocalDpi xmlns:a14="http://schemas.microsoft.com/office/drawing/2010/main" val="0"/>
              </a:ext>
            </a:extLst>
          </a:blip>
          <a:srcRect l="11463" t="10724" r="35591" b="36812"/>
          <a:stretch/>
        </p:blipFill>
        <p:spPr>
          <a:xfrm>
            <a:off x="2958006" y="3273404"/>
            <a:ext cx="4841371" cy="3597967"/>
          </a:xfrm>
          <a:prstGeom prst="rect">
            <a:avLst/>
          </a:prstGeom>
        </p:spPr>
      </p:pic>
      <p:pic>
        <p:nvPicPr>
          <p:cNvPr id="6" name="Content Placeholder 5" descr="A brick building&#10;&#10;Description automatically generated">
            <a:extLst>
              <a:ext uri="{FF2B5EF4-FFF2-40B4-BE49-F238E27FC236}">
                <a16:creationId xmlns:a16="http://schemas.microsoft.com/office/drawing/2014/main" id="{512CFA79-D27F-4232-8BEC-6AF9A076745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7084"/>
          <a:stretch/>
        </p:blipFill>
        <p:spPr>
          <a:xfrm>
            <a:off x="2958006" y="-1"/>
            <a:ext cx="4841371" cy="3373839"/>
          </a:xfrm>
        </p:spPr>
      </p:pic>
      <p:sp>
        <p:nvSpPr>
          <p:cNvPr id="4" name="Rectangle 3">
            <a:extLst>
              <a:ext uri="{FF2B5EF4-FFF2-40B4-BE49-F238E27FC236}">
                <a16:creationId xmlns:a16="http://schemas.microsoft.com/office/drawing/2014/main" id="{ACD6EC28-2362-492D-86FE-5F4D71412A1D}"/>
              </a:ext>
            </a:extLst>
          </p:cNvPr>
          <p:cNvSpPr/>
          <p:nvPr/>
        </p:nvSpPr>
        <p:spPr>
          <a:xfrm>
            <a:off x="120200" y="1649233"/>
            <a:ext cx="2758661" cy="3046988"/>
          </a:xfrm>
          <a:prstGeom prst="rect">
            <a:avLst/>
          </a:prstGeom>
        </p:spPr>
        <p:txBody>
          <a:bodyPr wrap="square">
            <a:spAutoFit/>
          </a:bodyPr>
          <a:lstStyle/>
          <a:p>
            <a:r>
              <a:rPr lang="en-US" sz="9600" b="1" dirty="0">
                <a:latin typeface="+mj-lt"/>
              </a:rPr>
              <a:t>57 %</a:t>
            </a:r>
          </a:p>
          <a:p>
            <a:pPr algn="ctr"/>
            <a:r>
              <a:rPr lang="en-US" sz="3200" dirty="0"/>
              <a:t>Of the Egyptian population live in Rural Egypt</a:t>
            </a:r>
          </a:p>
        </p:txBody>
      </p:sp>
      <p:pic>
        <p:nvPicPr>
          <p:cNvPr id="14" name="Picture 13" descr="A car driving down a street&#10;&#10;Description automatically generated">
            <a:extLst>
              <a:ext uri="{FF2B5EF4-FFF2-40B4-BE49-F238E27FC236}">
                <a16:creationId xmlns:a16="http://schemas.microsoft.com/office/drawing/2014/main" id="{F943D6CC-3A98-42C9-AF06-1B9098998632}"/>
              </a:ext>
            </a:extLst>
          </p:cNvPr>
          <p:cNvPicPr>
            <a:picLocks noChangeAspect="1"/>
          </p:cNvPicPr>
          <p:nvPr/>
        </p:nvPicPr>
        <p:blipFill rotWithShape="1">
          <a:blip r:embed="rId6">
            <a:extLst>
              <a:ext uri="{28A0092B-C50C-407E-A947-70E740481C1C}">
                <a14:useLocalDpi xmlns:a14="http://schemas.microsoft.com/office/drawing/2010/main" val="0"/>
              </a:ext>
            </a:extLst>
          </a:blip>
          <a:srcRect l="32884" t="43887" r="267" b="19107"/>
          <a:stretch/>
        </p:blipFill>
        <p:spPr>
          <a:xfrm>
            <a:off x="2958006" y="2546064"/>
            <a:ext cx="4841371" cy="2011285"/>
          </a:xfrm>
          <a:prstGeom prst="rect">
            <a:avLst/>
          </a:prstGeom>
        </p:spPr>
      </p:pic>
      <p:sp>
        <p:nvSpPr>
          <p:cNvPr id="7" name="Rectangle 6">
            <a:extLst>
              <a:ext uri="{FF2B5EF4-FFF2-40B4-BE49-F238E27FC236}">
                <a16:creationId xmlns:a16="http://schemas.microsoft.com/office/drawing/2014/main" id="{880DC760-7F86-4D93-9491-2409262B6888}"/>
              </a:ext>
            </a:extLst>
          </p:cNvPr>
          <p:cNvSpPr/>
          <p:nvPr/>
        </p:nvSpPr>
        <p:spPr>
          <a:xfrm rot="16200000">
            <a:off x="1431436" y="-305314"/>
            <a:ext cx="136187" cy="1575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956DEA-9FF5-4253-8254-DE7BCFDB6141}"/>
              </a:ext>
            </a:extLst>
          </p:cNvPr>
          <p:cNvSpPr/>
          <p:nvPr/>
        </p:nvSpPr>
        <p:spPr>
          <a:xfrm>
            <a:off x="7799377" y="3313966"/>
            <a:ext cx="6403548" cy="3544034"/>
          </a:xfrm>
          <a:prstGeom prst="rect">
            <a:avLst/>
          </a:prstGeom>
          <a:blipFill rotWithShape="1">
            <a:blip r:embed="rId7"/>
            <a:srcRect/>
            <a:stretch>
              <a:fillRect l="-27516" t="-36792" r="-27516" b="-20888"/>
            </a:stretch>
          </a:blip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43FB1CBA-8BDC-601F-03BB-C3BB1F177BB1}"/>
              </a:ext>
            </a:extLst>
          </p:cNvPr>
          <p:cNvSpPr txBox="1"/>
          <p:nvPr/>
        </p:nvSpPr>
        <p:spPr>
          <a:xfrm>
            <a:off x="156303" y="5022894"/>
            <a:ext cx="2381693" cy="1477328"/>
          </a:xfrm>
          <a:prstGeom prst="rect">
            <a:avLst/>
          </a:prstGeom>
          <a:noFill/>
        </p:spPr>
        <p:txBody>
          <a:bodyPr wrap="square">
            <a:spAutoFit/>
          </a:bodyPr>
          <a:lstStyle/>
          <a:p>
            <a:r>
              <a:rPr lang="en-US" dirty="0"/>
              <a:t>32.5% of rural inhabitants</a:t>
            </a:r>
          </a:p>
          <a:p>
            <a:r>
              <a:rPr lang="en-US" dirty="0"/>
              <a:t>are living in poverty (</a:t>
            </a:r>
            <a:r>
              <a:rPr lang="en-US" dirty="0" err="1"/>
              <a:t>Worldbank</a:t>
            </a:r>
            <a:r>
              <a:rPr lang="en-US" dirty="0"/>
              <a:t> 2020)</a:t>
            </a:r>
          </a:p>
          <a:p>
            <a:endParaRPr lang="en-US" dirty="0"/>
          </a:p>
        </p:txBody>
      </p:sp>
    </p:spTree>
    <p:extLst>
      <p:ext uri="{BB962C8B-B14F-4D97-AF65-F5344CB8AC3E}">
        <p14:creationId xmlns:p14="http://schemas.microsoft.com/office/powerpoint/2010/main" val="2115185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6177EFE-1336-49B5-BC44-AF2F152620ED}"/>
              </a:ext>
            </a:extLst>
          </p:cNvPr>
          <p:cNvPicPr>
            <a:picLocks noChangeAspect="1"/>
          </p:cNvPicPr>
          <p:nvPr/>
        </p:nvPicPr>
        <p:blipFill rotWithShape="1">
          <a:blip r:embed="rId3">
            <a:extLst>
              <a:ext uri="{28A0092B-C50C-407E-A947-70E740481C1C}">
                <a14:useLocalDpi xmlns:a14="http://schemas.microsoft.com/office/drawing/2010/main" val="0"/>
              </a:ext>
            </a:extLst>
          </a:blip>
          <a:srcRect l="59684" b="71200"/>
          <a:stretch/>
        </p:blipFill>
        <p:spPr>
          <a:xfrm>
            <a:off x="676057" y="462950"/>
            <a:ext cx="3027484" cy="1528251"/>
          </a:xfrm>
          <a:prstGeom prst="rect">
            <a:avLst/>
          </a:prstGeom>
        </p:spPr>
      </p:pic>
      <p:sp>
        <p:nvSpPr>
          <p:cNvPr id="5" name="TextBox 4">
            <a:extLst>
              <a:ext uri="{FF2B5EF4-FFF2-40B4-BE49-F238E27FC236}">
                <a16:creationId xmlns:a16="http://schemas.microsoft.com/office/drawing/2014/main" id="{64BEA37F-96A6-4369-890E-78AF68FFFDD0}"/>
              </a:ext>
            </a:extLst>
          </p:cNvPr>
          <p:cNvSpPr txBox="1"/>
          <p:nvPr/>
        </p:nvSpPr>
        <p:spPr>
          <a:xfrm>
            <a:off x="676057" y="1970212"/>
            <a:ext cx="3661787" cy="369332"/>
          </a:xfrm>
          <a:prstGeom prst="rect">
            <a:avLst/>
          </a:prstGeom>
          <a:noFill/>
        </p:spPr>
        <p:txBody>
          <a:bodyPr wrap="square" rtlCol="0">
            <a:spAutoFit/>
          </a:bodyPr>
          <a:lstStyle/>
          <a:p>
            <a:r>
              <a:rPr lang="en-US" i="1" dirty="0"/>
              <a:t>‘</a:t>
            </a:r>
            <a:r>
              <a:rPr lang="en-US" i="1" dirty="0" err="1"/>
              <a:t>Benbny</a:t>
            </a:r>
            <a:r>
              <a:rPr lang="en-US" i="1" dirty="0"/>
              <a:t> </a:t>
            </a:r>
            <a:r>
              <a:rPr lang="en-US" i="1" dirty="0" err="1"/>
              <a:t>Hayah</a:t>
            </a:r>
            <a:r>
              <a:rPr lang="en-US" i="1" dirty="0"/>
              <a:t>’  </a:t>
            </a:r>
            <a:r>
              <a:rPr lang="en-US" b="1" dirty="0"/>
              <a:t>Building Lives</a:t>
            </a:r>
          </a:p>
        </p:txBody>
      </p:sp>
      <p:pic>
        <p:nvPicPr>
          <p:cNvPr id="6" name="Picture 2" descr="C:\Users\Mohamed Elkordy\Desktop\Nikon D7000 Pictures\Tadrus Documentary\During Construction\Photos\2. Irrigation Pipes\DSC_0688.jpg">
            <a:extLst>
              <a:ext uri="{FF2B5EF4-FFF2-40B4-BE49-F238E27FC236}">
                <a16:creationId xmlns:a16="http://schemas.microsoft.com/office/drawing/2014/main" id="{686CABFA-C35C-4FB6-A5CD-C4A491E330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63040" y="3139884"/>
            <a:ext cx="2171423" cy="16161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Mohamed Elkordy\Desktop\Nikon D7000 Pictures\Tadrus 18-1-2013\Untitled Export\DSC_0169.jpg">
            <a:extLst>
              <a:ext uri="{FF2B5EF4-FFF2-40B4-BE49-F238E27FC236}">
                <a16:creationId xmlns:a16="http://schemas.microsoft.com/office/drawing/2014/main" id="{DA49BCB7-B360-424F-88C3-FA071FF161F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8914"/>
          <a:stretch/>
        </p:blipFill>
        <p:spPr bwMode="auto">
          <a:xfrm>
            <a:off x="774827" y="3139884"/>
            <a:ext cx="1188213" cy="161614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8" name="Picture 2" descr="E:\Village\village 2013\tadrus\tadrus book\كتاب تدرس\مشروع تغطية و فصل مياة الري عن الصرف الصحي\Karya_finalVideo_20130723-20570151.jpg">
            <a:extLst>
              <a:ext uri="{FF2B5EF4-FFF2-40B4-BE49-F238E27FC236}">
                <a16:creationId xmlns:a16="http://schemas.microsoft.com/office/drawing/2014/main" id="{39942534-A946-4C85-93C0-50E494049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678"/>
          <a:stretch/>
        </p:blipFill>
        <p:spPr bwMode="auto">
          <a:xfrm>
            <a:off x="4134463" y="3139884"/>
            <a:ext cx="2738748" cy="1616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building, indoor, building material&#10;&#10;Description automatically generated">
            <a:extLst>
              <a:ext uri="{FF2B5EF4-FFF2-40B4-BE49-F238E27FC236}">
                <a16:creationId xmlns:a16="http://schemas.microsoft.com/office/drawing/2014/main" id="{901C46E0-C288-416E-A54B-6811741D3197}"/>
              </a:ext>
            </a:extLst>
          </p:cNvPr>
          <p:cNvPicPr>
            <a:picLocks noChangeAspect="1"/>
          </p:cNvPicPr>
          <p:nvPr/>
        </p:nvPicPr>
        <p:blipFill rotWithShape="1">
          <a:blip r:embed="rId7">
            <a:extLst>
              <a:ext uri="{28A0092B-C50C-407E-A947-70E740481C1C}">
                <a14:useLocalDpi xmlns:a14="http://schemas.microsoft.com/office/drawing/2010/main" val="0"/>
              </a:ext>
            </a:extLst>
          </a:blip>
          <a:srcRect t="15207" r="17783" b="11454"/>
          <a:stretch/>
        </p:blipFill>
        <p:spPr>
          <a:xfrm>
            <a:off x="4337844" y="5028453"/>
            <a:ext cx="2541462" cy="1700292"/>
          </a:xfrm>
          <a:prstGeom prst="rect">
            <a:avLst/>
          </a:prstGeom>
        </p:spPr>
      </p:pic>
      <p:pic>
        <p:nvPicPr>
          <p:cNvPr id="11" name="Picture 6" descr="E:\phd\pics\543711182239_817715834979032_8660568855404067972_n.jpg">
            <a:extLst>
              <a:ext uri="{FF2B5EF4-FFF2-40B4-BE49-F238E27FC236}">
                <a16:creationId xmlns:a16="http://schemas.microsoft.com/office/drawing/2014/main" id="{F624AB99-E1AF-4E02-A72F-6F307753E0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6496" y="5028454"/>
            <a:ext cx="2555406" cy="1703605"/>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4" descr="A person standing next to a brick wall&#10;&#10;Description automatically generated">
            <a:extLst>
              <a:ext uri="{FF2B5EF4-FFF2-40B4-BE49-F238E27FC236}">
                <a16:creationId xmlns:a16="http://schemas.microsoft.com/office/drawing/2014/main" id="{8C54E840-8593-402C-827B-78C9B05287AB}"/>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7101439" y="5028454"/>
            <a:ext cx="2571584" cy="1703257"/>
          </a:xfrm>
        </p:spPr>
      </p:pic>
      <p:pic>
        <p:nvPicPr>
          <p:cNvPr id="13" name="Picture 12" descr="A group of people holding a sign&#10;&#10;Description automatically generated">
            <a:extLst>
              <a:ext uri="{FF2B5EF4-FFF2-40B4-BE49-F238E27FC236}">
                <a16:creationId xmlns:a16="http://schemas.microsoft.com/office/drawing/2014/main" id="{07ADA51A-61A2-4B94-9FE8-F4DED240BD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0763" y="5028454"/>
            <a:ext cx="2274639" cy="1705980"/>
          </a:xfrm>
          <a:prstGeom prst="rect">
            <a:avLst/>
          </a:prstGeom>
        </p:spPr>
      </p:pic>
      <p:pic>
        <p:nvPicPr>
          <p:cNvPr id="14" name="Content Placeholder 4" descr="A picture containing indoor, wall, sitting&#10;&#10;Description automatically generated">
            <a:extLst>
              <a:ext uri="{FF2B5EF4-FFF2-40B4-BE49-F238E27FC236}">
                <a16:creationId xmlns:a16="http://schemas.microsoft.com/office/drawing/2014/main" id="{2C766FA2-94B8-4218-988D-BE04AA576E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1703" y="1186134"/>
            <a:ext cx="2436173" cy="1613569"/>
          </a:xfrm>
          <a:prstGeom prst="rect">
            <a:avLst/>
          </a:prstGeom>
        </p:spPr>
      </p:pic>
      <p:pic>
        <p:nvPicPr>
          <p:cNvPr id="15" name="Picture 14" descr="A group of people standing in front of a crowd posing for the camera&#10;&#10;Description automatically generated">
            <a:extLst>
              <a:ext uri="{FF2B5EF4-FFF2-40B4-BE49-F238E27FC236}">
                <a16:creationId xmlns:a16="http://schemas.microsoft.com/office/drawing/2014/main" id="{D91F32BA-EE5A-441A-9A38-31231CC939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6308" y="1186134"/>
            <a:ext cx="2436173" cy="1613569"/>
          </a:xfrm>
          <a:prstGeom prst="rect">
            <a:avLst/>
          </a:prstGeom>
        </p:spPr>
      </p:pic>
      <p:pic>
        <p:nvPicPr>
          <p:cNvPr id="16" name="Picture 15" descr="A group of people playing frisbee in a grassy field&#10;&#10;Description automatically generated">
            <a:extLst>
              <a:ext uri="{FF2B5EF4-FFF2-40B4-BE49-F238E27FC236}">
                <a16:creationId xmlns:a16="http://schemas.microsoft.com/office/drawing/2014/main" id="{27D6502A-B80D-457C-91B5-AC05900936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1438" y="3137304"/>
            <a:ext cx="2436174" cy="1613570"/>
          </a:xfrm>
          <a:prstGeom prst="rect">
            <a:avLst/>
          </a:prstGeom>
        </p:spPr>
      </p:pic>
      <p:pic>
        <p:nvPicPr>
          <p:cNvPr id="17" name="Picture 16" descr="A group of people standing in a room&#10;&#10;Description automatically generated">
            <a:extLst>
              <a:ext uri="{FF2B5EF4-FFF2-40B4-BE49-F238E27FC236}">
                <a16:creationId xmlns:a16="http://schemas.microsoft.com/office/drawing/2014/main" id="{52446C07-B025-41B5-8D84-4154D5723B57}"/>
              </a:ext>
            </a:extLst>
          </p:cNvPr>
          <p:cNvPicPr>
            <a:picLocks noChangeAspect="1"/>
          </p:cNvPicPr>
          <p:nvPr/>
        </p:nvPicPr>
        <p:blipFill rotWithShape="1">
          <a:blip r:embed="rId14">
            <a:extLst>
              <a:ext uri="{28A0092B-C50C-407E-A947-70E740481C1C}">
                <a14:useLocalDpi xmlns:a14="http://schemas.microsoft.com/office/drawing/2010/main" val="0"/>
              </a:ext>
            </a:extLst>
          </a:blip>
          <a:srcRect b="3927"/>
          <a:stretch/>
        </p:blipFill>
        <p:spPr>
          <a:xfrm>
            <a:off x="9256304" y="3139884"/>
            <a:ext cx="2436173" cy="1613569"/>
          </a:xfrm>
          <a:prstGeom prst="rect">
            <a:avLst/>
          </a:prstGeom>
        </p:spPr>
      </p:pic>
      <p:pic>
        <p:nvPicPr>
          <p:cNvPr id="18" name="Picture 17" descr="A group of people in a room&#10;&#10;Description automatically generated">
            <a:extLst>
              <a:ext uri="{FF2B5EF4-FFF2-40B4-BE49-F238E27FC236}">
                <a16:creationId xmlns:a16="http://schemas.microsoft.com/office/drawing/2014/main" id="{A6891622-EC4E-4A21-9D7F-66279E551C6C}"/>
              </a:ext>
            </a:extLst>
          </p:cNvPr>
          <p:cNvPicPr>
            <a:picLocks noChangeAspect="1"/>
          </p:cNvPicPr>
          <p:nvPr/>
        </p:nvPicPr>
        <p:blipFill rotWithShape="1">
          <a:blip r:embed="rId15">
            <a:extLst>
              <a:ext uri="{28A0092B-C50C-407E-A947-70E740481C1C}">
                <a14:useLocalDpi xmlns:a14="http://schemas.microsoft.com/office/drawing/2010/main" val="0"/>
              </a:ext>
            </a:extLst>
          </a:blip>
          <a:srcRect t="10767"/>
          <a:stretch/>
        </p:blipFill>
        <p:spPr>
          <a:xfrm>
            <a:off x="9281449" y="1183175"/>
            <a:ext cx="2411028" cy="1613569"/>
          </a:xfrm>
          <a:prstGeom prst="rect">
            <a:avLst/>
          </a:prstGeom>
        </p:spPr>
      </p:pic>
      <p:sp>
        <p:nvSpPr>
          <p:cNvPr id="19" name="TextBox 18">
            <a:extLst>
              <a:ext uri="{FF2B5EF4-FFF2-40B4-BE49-F238E27FC236}">
                <a16:creationId xmlns:a16="http://schemas.microsoft.com/office/drawing/2014/main" id="{C0088C54-CA1B-45F0-A706-28EC20AFA155}"/>
              </a:ext>
            </a:extLst>
          </p:cNvPr>
          <p:cNvSpPr txBox="1"/>
          <p:nvPr/>
        </p:nvSpPr>
        <p:spPr>
          <a:xfrm>
            <a:off x="731907" y="2773694"/>
            <a:ext cx="2738748" cy="369332"/>
          </a:xfrm>
          <a:prstGeom prst="rect">
            <a:avLst/>
          </a:prstGeom>
          <a:noFill/>
        </p:spPr>
        <p:txBody>
          <a:bodyPr wrap="square" rtlCol="0">
            <a:spAutoFit/>
          </a:bodyPr>
          <a:lstStyle/>
          <a:p>
            <a:r>
              <a:rPr lang="en-US" b="1" dirty="0"/>
              <a:t>Physical Interventions</a:t>
            </a:r>
          </a:p>
        </p:txBody>
      </p:sp>
      <p:sp>
        <p:nvSpPr>
          <p:cNvPr id="20" name="Rectangle 19">
            <a:extLst>
              <a:ext uri="{FF2B5EF4-FFF2-40B4-BE49-F238E27FC236}">
                <a16:creationId xmlns:a16="http://schemas.microsoft.com/office/drawing/2014/main" id="{E5F87A2B-29A7-4423-9351-2083B17C6662}"/>
              </a:ext>
            </a:extLst>
          </p:cNvPr>
          <p:cNvSpPr/>
          <p:nvPr/>
        </p:nvSpPr>
        <p:spPr>
          <a:xfrm rot="16200000">
            <a:off x="2121706" y="1840986"/>
            <a:ext cx="136187" cy="1575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3B43370-20E0-42E1-BA8E-25A5E0CA34E2}"/>
              </a:ext>
            </a:extLst>
          </p:cNvPr>
          <p:cNvSpPr txBox="1"/>
          <p:nvPr/>
        </p:nvSpPr>
        <p:spPr>
          <a:xfrm>
            <a:off x="4831702" y="812799"/>
            <a:ext cx="3931297" cy="369332"/>
          </a:xfrm>
          <a:prstGeom prst="rect">
            <a:avLst/>
          </a:prstGeom>
          <a:noFill/>
        </p:spPr>
        <p:txBody>
          <a:bodyPr wrap="square" rtlCol="0">
            <a:spAutoFit/>
          </a:bodyPr>
          <a:lstStyle/>
          <a:p>
            <a:r>
              <a:rPr lang="en-US" b="1" dirty="0"/>
              <a:t>Human Development- </a:t>
            </a:r>
            <a:r>
              <a:rPr lang="en-US" dirty="0"/>
              <a:t>Awareness</a:t>
            </a:r>
          </a:p>
        </p:txBody>
      </p:sp>
      <p:sp>
        <p:nvSpPr>
          <p:cNvPr id="22" name="TextBox 21">
            <a:extLst>
              <a:ext uri="{FF2B5EF4-FFF2-40B4-BE49-F238E27FC236}">
                <a16:creationId xmlns:a16="http://schemas.microsoft.com/office/drawing/2014/main" id="{10CB6F10-3ABC-40E5-9534-3CFEE4C8DF69}"/>
              </a:ext>
            </a:extLst>
          </p:cNvPr>
          <p:cNvSpPr txBox="1"/>
          <p:nvPr/>
        </p:nvSpPr>
        <p:spPr>
          <a:xfrm>
            <a:off x="7012538" y="2773694"/>
            <a:ext cx="5395362" cy="369332"/>
          </a:xfrm>
          <a:prstGeom prst="rect">
            <a:avLst/>
          </a:prstGeom>
          <a:noFill/>
        </p:spPr>
        <p:txBody>
          <a:bodyPr wrap="square" rtlCol="0">
            <a:spAutoFit/>
          </a:bodyPr>
          <a:lstStyle/>
          <a:p>
            <a:r>
              <a:rPr lang="en-US" b="1" dirty="0"/>
              <a:t>Human Development- </a:t>
            </a:r>
            <a:r>
              <a:rPr lang="en-US" dirty="0"/>
              <a:t>Sports and Medical Convoys</a:t>
            </a:r>
          </a:p>
        </p:txBody>
      </p:sp>
      <p:sp>
        <p:nvSpPr>
          <p:cNvPr id="23" name="TextBox 22">
            <a:extLst>
              <a:ext uri="{FF2B5EF4-FFF2-40B4-BE49-F238E27FC236}">
                <a16:creationId xmlns:a16="http://schemas.microsoft.com/office/drawing/2014/main" id="{9948A39E-5060-409D-8202-F64EA3E56FDD}"/>
              </a:ext>
            </a:extLst>
          </p:cNvPr>
          <p:cNvSpPr txBox="1"/>
          <p:nvPr/>
        </p:nvSpPr>
        <p:spPr>
          <a:xfrm>
            <a:off x="7012538" y="4703709"/>
            <a:ext cx="5395362" cy="369332"/>
          </a:xfrm>
          <a:prstGeom prst="rect">
            <a:avLst/>
          </a:prstGeom>
          <a:noFill/>
        </p:spPr>
        <p:txBody>
          <a:bodyPr wrap="square" rtlCol="0">
            <a:spAutoFit/>
          </a:bodyPr>
          <a:lstStyle/>
          <a:p>
            <a:r>
              <a:rPr lang="en-US" b="1" dirty="0"/>
              <a:t>Handouts</a:t>
            </a:r>
            <a:endParaRPr lang="en-US" dirty="0"/>
          </a:p>
        </p:txBody>
      </p:sp>
      <p:pic>
        <p:nvPicPr>
          <p:cNvPr id="10" name="Picture 2" descr="E:\phd\pics\741110676378_1174030852623252_1389686773017062686_n.jpg">
            <a:extLst>
              <a:ext uri="{FF2B5EF4-FFF2-40B4-BE49-F238E27FC236}">
                <a16:creationId xmlns:a16="http://schemas.microsoft.com/office/drawing/2014/main" id="{5C9FA446-485E-4D58-9FB1-6B28CB92DB7F}"/>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11366"/>
          <a:stretch/>
        </p:blipFill>
        <p:spPr bwMode="auto">
          <a:xfrm>
            <a:off x="797335" y="5031419"/>
            <a:ext cx="2009365" cy="170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1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7BD39A6-22AB-499F-B2E4-F82209FC391D}"/>
              </a:ext>
            </a:extLst>
          </p:cNvPr>
          <p:cNvCxnSpPr>
            <a:cxnSpLocks/>
          </p:cNvCxnSpPr>
          <p:nvPr/>
        </p:nvCxnSpPr>
        <p:spPr>
          <a:xfrm>
            <a:off x="1930963" y="4024891"/>
            <a:ext cx="7187637" cy="0"/>
          </a:xfrm>
          <a:prstGeom prst="line">
            <a:avLst/>
          </a:prstGeom>
          <a:ln w="57150">
            <a:solidFill>
              <a:schemeClr val="accent2"/>
            </a:solidFill>
            <a:headEnd type="diamond"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09CD9E2-F3E9-4638-BD3F-572467E5CA82}"/>
              </a:ext>
            </a:extLst>
          </p:cNvPr>
          <p:cNvPicPr>
            <a:picLocks noChangeAspect="1"/>
          </p:cNvPicPr>
          <p:nvPr/>
        </p:nvPicPr>
        <p:blipFill rotWithShape="1">
          <a:blip r:embed="rId3"/>
          <a:srcRect l="29681" t="40858" r="31019" b="14610"/>
          <a:stretch/>
        </p:blipFill>
        <p:spPr>
          <a:xfrm>
            <a:off x="6778875" y="1451078"/>
            <a:ext cx="1500924" cy="1202706"/>
          </a:xfrm>
          <a:prstGeom prst="rect">
            <a:avLst/>
          </a:prstGeom>
        </p:spPr>
      </p:pic>
      <p:pic>
        <p:nvPicPr>
          <p:cNvPr id="22" name="Picture 21">
            <a:extLst>
              <a:ext uri="{FF2B5EF4-FFF2-40B4-BE49-F238E27FC236}">
                <a16:creationId xmlns:a16="http://schemas.microsoft.com/office/drawing/2014/main" id="{622284D9-59FC-4BEA-B265-4AA5DF34E032}"/>
              </a:ext>
            </a:extLst>
          </p:cNvPr>
          <p:cNvPicPr>
            <a:picLocks noChangeAspect="1"/>
          </p:cNvPicPr>
          <p:nvPr/>
        </p:nvPicPr>
        <p:blipFill rotWithShape="1">
          <a:blip r:embed="rId4"/>
          <a:srcRect l="60842" t="11915" r="12713" b="23711"/>
          <a:stretch/>
        </p:blipFill>
        <p:spPr>
          <a:xfrm>
            <a:off x="9589997" y="4209955"/>
            <a:ext cx="947565" cy="1297513"/>
          </a:xfrm>
          <a:prstGeom prst="rect">
            <a:avLst/>
          </a:prstGeom>
        </p:spPr>
      </p:pic>
      <p:cxnSp>
        <p:nvCxnSpPr>
          <p:cNvPr id="26" name="Straight Arrow Connector 25">
            <a:extLst>
              <a:ext uri="{FF2B5EF4-FFF2-40B4-BE49-F238E27FC236}">
                <a16:creationId xmlns:a16="http://schemas.microsoft.com/office/drawing/2014/main" id="{7407F0A2-45FE-41F7-830A-2113D2331104}"/>
              </a:ext>
            </a:extLst>
          </p:cNvPr>
          <p:cNvCxnSpPr>
            <a:cxnSpLocks/>
          </p:cNvCxnSpPr>
          <p:nvPr/>
        </p:nvCxnSpPr>
        <p:spPr>
          <a:xfrm flipV="1">
            <a:off x="4897045" y="3513084"/>
            <a:ext cx="0" cy="490197"/>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F78261D-8297-43E8-A60D-5D6193CC8619}"/>
              </a:ext>
            </a:extLst>
          </p:cNvPr>
          <p:cNvSpPr/>
          <p:nvPr/>
        </p:nvSpPr>
        <p:spPr>
          <a:xfrm>
            <a:off x="8291873" y="4178547"/>
            <a:ext cx="990600" cy="990600"/>
          </a:xfrm>
          <a:prstGeom prst="ellipse">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2019</a:t>
            </a:r>
          </a:p>
        </p:txBody>
      </p:sp>
      <p:sp>
        <p:nvSpPr>
          <p:cNvPr id="28" name="TextBox 27">
            <a:extLst>
              <a:ext uri="{FF2B5EF4-FFF2-40B4-BE49-F238E27FC236}">
                <a16:creationId xmlns:a16="http://schemas.microsoft.com/office/drawing/2014/main" id="{A46B2B76-CA4E-439B-9C95-B660B5D1A73E}"/>
              </a:ext>
            </a:extLst>
          </p:cNvPr>
          <p:cNvSpPr txBox="1"/>
          <p:nvPr/>
        </p:nvSpPr>
        <p:spPr>
          <a:xfrm>
            <a:off x="7955868" y="5322802"/>
            <a:ext cx="1817255" cy="369332"/>
          </a:xfrm>
          <a:prstGeom prst="rect">
            <a:avLst/>
          </a:prstGeom>
          <a:noFill/>
        </p:spPr>
        <p:txBody>
          <a:bodyPr wrap="square" rtlCol="0">
            <a:spAutoFit/>
          </a:bodyPr>
          <a:lstStyle/>
          <a:p>
            <a:r>
              <a:rPr lang="en-US" b="1" dirty="0"/>
              <a:t>Dignified Living</a:t>
            </a:r>
          </a:p>
        </p:txBody>
      </p:sp>
      <p:sp>
        <p:nvSpPr>
          <p:cNvPr id="29" name="TextBox 28">
            <a:extLst>
              <a:ext uri="{FF2B5EF4-FFF2-40B4-BE49-F238E27FC236}">
                <a16:creationId xmlns:a16="http://schemas.microsoft.com/office/drawing/2014/main" id="{ED314A90-7547-442F-A4F9-DBE3B195AB25}"/>
              </a:ext>
            </a:extLst>
          </p:cNvPr>
          <p:cNvSpPr txBox="1"/>
          <p:nvPr/>
        </p:nvSpPr>
        <p:spPr>
          <a:xfrm>
            <a:off x="2464646" y="5351668"/>
            <a:ext cx="2243893" cy="923330"/>
          </a:xfrm>
          <a:prstGeom prst="rect">
            <a:avLst/>
          </a:prstGeom>
          <a:noFill/>
        </p:spPr>
        <p:txBody>
          <a:bodyPr wrap="square" rtlCol="0">
            <a:spAutoFit/>
          </a:bodyPr>
          <a:lstStyle/>
          <a:p>
            <a:r>
              <a:rPr lang="en-US" dirty="0"/>
              <a:t>Geographical targeting -</a:t>
            </a:r>
            <a:r>
              <a:rPr lang="en-US" b="1" dirty="0"/>
              <a:t>The Poorest 1000 villages</a:t>
            </a:r>
          </a:p>
        </p:txBody>
      </p:sp>
      <p:sp>
        <p:nvSpPr>
          <p:cNvPr id="30" name="Oval 29">
            <a:extLst>
              <a:ext uri="{FF2B5EF4-FFF2-40B4-BE49-F238E27FC236}">
                <a16:creationId xmlns:a16="http://schemas.microsoft.com/office/drawing/2014/main" id="{FF8AC635-C083-4544-AE08-620FC77BA211}"/>
              </a:ext>
            </a:extLst>
          </p:cNvPr>
          <p:cNvSpPr/>
          <p:nvPr/>
        </p:nvSpPr>
        <p:spPr>
          <a:xfrm>
            <a:off x="2667127" y="4200216"/>
            <a:ext cx="990600" cy="990600"/>
          </a:xfrm>
          <a:prstGeom prst="ellipse">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2007</a:t>
            </a:r>
          </a:p>
        </p:txBody>
      </p:sp>
      <p:sp>
        <p:nvSpPr>
          <p:cNvPr id="31" name="Oval 30">
            <a:extLst>
              <a:ext uri="{FF2B5EF4-FFF2-40B4-BE49-F238E27FC236}">
                <a16:creationId xmlns:a16="http://schemas.microsoft.com/office/drawing/2014/main" id="{8ED82463-4C47-493B-8BB3-4BB1A2F55D5D}"/>
              </a:ext>
            </a:extLst>
          </p:cNvPr>
          <p:cNvSpPr/>
          <p:nvPr/>
        </p:nvSpPr>
        <p:spPr>
          <a:xfrm>
            <a:off x="5401400" y="4178547"/>
            <a:ext cx="990600" cy="990600"/>
          </a:xfrm>
          <a:prstGeom prst="ellipse">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2012</a:t>
            </a:r>
          </a:p>
        </p:txBody>
      </p:sp>
      <p:sp>
        <p:nvSpPr>
          <p:cNvPr id="32" name="Oval 31">
            <a:extLst>
              <a:ext uri="{FF2B5EF4-FFF2-40B4-BE49-F238E27FC236}">
                <a16:creationId xmlns:a16="http://schemas.microsoft.com/office/drawing/2014/main" id="{928DC3BD-360E-47F9-8B4A-B142D1714419}"/>
              </a:ext>
            </a:extLst>
          </p:cNvPr>
          <p:cNvSpPr/>
          <p:nvPr/>
        </p:nvSpPr>
        <p:spPr>
          <a:xfrm>
            <a:off x="7058666" y="2867461"/>
            <a:ext cx="990600" cy="990600"/>
          </a:xfrm>
          <a:prstGeom prst="ellipse">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2017</a:t>
            </a:r>
          </a:p>
        </p:txBody>
      </p:sp>
      <p:sp>
        <p:nvSpPr>
          <p:cNvPr id="33" name="TextBox 32">
            <a:extLst>
              <a:ext uri="{FF2B5EF4-FFF2-40B4-BE49-F238E27FC236}">
                <a16:creationId xmlns:a16="http://schemas.microsoft.com/office/drawing/2014/main" id="{3397BC83-0545-4757-B9A9-7C2A5BD1E25A}"/>
              </a:ext>
            </a:extLst>
          </p:cNvPr>
          <p:cNvSpPr txBox="1"/>
          <p:nvPr/>
        </p:nvSpPr>
        <p:spPr>
          <a:xfrm>
            <a:off x="8028326" y="1592352"/>
            <a:ext cx="1986819" cy="1477328"/>
          </a:xfrm>
          <a:prstGeom prst="rect">
            <a:avLst/>
          </a:prstGeom>
          <a:noFill/>
        </p:spPr>
        <p:txBody>
          <a:bodyPr wrap="square" rtlCol="0">
            <a:spAutoFit/>
          </a:bodyPr>
          <a:lstStyle/>
          <a:p>
            <a:r>
              <a:rPr lang="en-US" b="1" dirty="0"/>
              <a:t>A Dignified House</a:t>
            </a:r>
          </a:p>
          <a:p>
            <a:pPr marL="285750" indent="-285750">
              <a:buFont typeface="Arial" panose="020B0604020202020204" pitchFamily="34" charset="0"/>
              <a:buChar char="•"/>
            </a:pPr>
            <a:r>
              <a:rPr lang="en-US" dirty="0"/>
              <a:t>Houses </a:t>
            </a:r>
          </a:p>
          <a:p>
            <a:pPr marL="285750" indent="-285750">
              <a:buFont typeface="Arial" panose="020B0604020202020204" pitchFamily="34" charset="0"/>
              <a:buChar char="•"/>
            </a:pPr>
            <a:r>
              <a:rPr lang="en-US" dirty="0"/>
              <a:t>Sewage </a:t>
            </a:r>
          </a:p>
          <a:p>
            <a:pPr marL="285750" indent="-285750">
              <a:buFont typeface="Arial" panose="020B0604020202020204" pitchFamily="34" charset="0"/>
              <a:buChar char="•"/>
            </a:pPr>
            <a:r>
              <a:rPr lang="en-US" dirty="0"/>
              <a:t>Water</a:t>
            </a:r>
          </a:p>
          <a:p>
            <a:pPr marL="285750" indent="-285750">
              <a:buFont typeface="Arial" panose="020B0604020202020204" pitchFamily="34" charset="0"/>
              <a:buChar char="•"/>
            </a:pPr>
            <a:endParaRPr lang="en-US" dirty="0"/>
          </a:p>
        </p:txBody>
      </p:sp>
      <p:sp>
        <p:nvSpPr>
          <p:cNvPr id="34" name="TextBox 33">
            <a:extLst>
              <a:ext uri="{FF2B5EF4-FFF2-40B4-BE49-F238E27FC236}">
                <a16:creationId xmlns:a16="http://schemas.microsoft.com/office/drawing/2014/main" id="{A56EAFFC-B359-4F45-BC8C-9B2638B9FDBA}"/>
              </a:ext>
            </a:extLst>
          </p:cNvPr>
          <p:cNvSpPr txBox="1"/>
          <p:nvPr/>
        </p:nvSpPr>
        <p:spPr>
          <a:xfrm>
            <a:off x="5157942" y="5322802"/>
            <a:ext cx="1817255" cy="646331"/>
          </a:xfrm>
          <a:prstGeom prst="rect">
            <a:avLst/>
          </a:prstGeom>
          <a:noFill/>
        </p:spPr>
        <p:txBody>
          <a:bodyPr wrap="square" rtlCol="0">
            <a:spAutoFit/>
          </a:bodyPr>
          <a:lstStyle/>
          <a:p>
            <a:pPr algn="ctr"/>
            <a:r>
              <a:rPr lang="en-US" dirty="0"/>
              <a:t>NGO-led Village Development</a:t>
            </a:r>
          </a:p>
        </p:txBody>
      </p:sp>
      <p:cxnSp>
        <p:nvCxnSpPr>
          <p:cNvPr id="35" name="Straight Connector 34">
            <a:extLst>
              <a:ext uri="{FF2B5EF4-FFF2-40B4-BE49-F238E27FC236}">
                <a16:creationId xmlns:a16="http://schemas.microsoft.com/office/drawing/2014/main" id="{C3953F5C-B7B1-4940-B0B0-87A10DEDBBDC}"/>
              </a:ext>
            </a:extLst>
          </p:cNvPr>
          <p:cNvCxnSpPr>
            <a:cxnSpLocks/>
          </p:cNvCxnSpPr>
          <p:nvPr/>
        </p:nvCxnSpPr>
        <p:spPr>
          <a:xfrm>
            <a:off x="4112393" y="4024891"/>
            <a:ext cx="6318263" cy="0"/>
          </a:xfrm>
          <a:prstGeom prst="line">
            <a:avLst/>
          </a:prstGeom>
          <a:ln w="57150">
            <a:solidFill>
              <a:schemeClr val="tx1">
                <a:lumMod val="65000"/>
                <a:lumOff val="3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CBF4F63-4645-4BA2-8AD8-5DB391F92045}"/>
              </a:ext>
            </a:extLst>
          </p:cNvPr>
          <p:cNvSpPr txBox="1"/>
          <p:nvPr/>
        </p:nvSpPr>
        <p:spPr>
          <a:xfrm>
            <a:off x="3997473" y="4098238"/>
            <a:ext cx="1817255" cy="369332"/>
          </a:xfrm>
          <a:prstGeom prst="rect">
            <a:avLst/>
          </a:prstGeom>
          <a:noFill/>
        </p:spPr>
        <p:txBody>
          <a:bodyPr wrap="square" rtlCol="0">
            <a:spAutoFit/>
          </a:bodyPr>
          <a:lstStyle/>
          <a:p>
            <a:r>
              <a:rPr lang="en-US" dirty="0"/>
              <a:t>The Revolution</a:t>
            </a:r>
          </a:p>
        </p:txBody>
      </p:sp>
      <p:sp>
        <p:nvSpPr>
          <p:cNvPr id="38" name="Oval 37">
            <a:extLst>
              <a:ext uri="{FF2B5EF4-FFF2-40B4-BE49-F238E27FC236}">
                <a16:creationId xmlns:a16="http://schemas.microsoft.com/office/drawing/2014/main" id="{52E6E618-BE8E-4C5C-B8CF-069D39F87EC3}"/>
              </a:ext>
            </a:extLst>
          </p:cNvPr>
          <p:cNvSpPr/>
          <p:nvPr/>
        </p:nvSpPr>
        <p:spPr>
          <a:xfrm>
            <a:off x="4805605" y="391184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85658D2-6EC0-4D71-AF03-1FA2805744CB}"/>
              </a:ext>
            </a:extLst>
          </p:cNvPr>
          <p:cNvSpPr/>
          <p:nvPr/>
        </p:nvSpPr>
        <p:spPr>
          <a:xfrm>
            <a:off x="4410800" y="2767582"/>
            <a:ext cx="990600" cy="990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2011</a:t>
            </a:r>
          </a:p>
        </p:txBody>
      </p:sp>
      <p:cxnSp>
        <p:nvCxnSpPr>
          <p:cNvPr id="5" name="Straight Arrow Connector 4">
            <a:extLst>
              <a:ext uri="{FF2B5EF4-FFF2-40B4-BE49-F238E27FC236}">
                <a16:creationId xmlns:a16="http://schemas.microsoft.com/office/drawing/2014/main" id="{4E2A61FB-C9D7-EA89-F9DD-44451B722E27}"/>
              </a:ext>
            </a:extLst>
          </p:cNvPr>
          <p:cNvCxnSpPr>
            <a:stCxn id="31" idx="6"/>
          </p:cNvCxnSpPr>
          <p:nvPr/>
        </p:nvCxnSpPr>
        <p:spPr>
          <a:xfrm flipV="1">
            <a:off x="6392000" y="4668784"/>
            <a:ext cx="885100" cy="5063"/>
          </a:xfrm>
          <a:prstGeom prst="straightConnector1">
            <a:avLst/>
          </a:prstGeom>
          <a:ln w="38100">
            <a:solidFill>
              <a:schemeClr val="accent2">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567C2E6-485D-8B42-054A-B14D3265A23B}"/>
              </a:ext>
            </a:extLst>
          </p:cNvPr>
          <p:cNvSpPr txBox="1"/>
          <p:nvPr/>
        </p:nvSpPr>
        <p:spPr>
          <a:xfrm>
            <a:off x="731906" y="717014"/>
            <a:ext cx="10625644" cy="461665"/>
          </a:xfrm>
          <a:prstGeom prst="rect">
            <a:avLst/>
          </a:prstGeom>
          <a:noFill/>
        </p:spPr>
        <p:txBody>
          <a:bodyPr wrap="square" rtlCol="0">
            <a:spAutoFit/>
          </a:bodyPr>
          <a:lstStyle/>
          <a:p>
            <a:r>
              <a:rPr lang="en-US" sz="2400" b="1" dirty="0"/>
              <a:t>Rural development: Government and NGOs</a:t>
            </a:r>
          </a:p>
        </p:txBody>
      </p:sp>
      <p:sp>
        <p:nvSpPr>
          <p:cNvPr id="43" name="Rectangle 42">
            <a:extLst>
              <a:ext uri="{FF2B5EF4-FFF2-40B4-BE49-F238E27FC236}">
                <a16:creationId xmlns:a16="http://schemas.microsoft.com/office/drawing/2014/main" id="{9D21F77B-1736-F594-EEDC-F4C9827C748D}"/>
              </a:ext>
            </a:extLst>
          </p:cNvPr>
          <p:cNvSpPr/>
          <p:nvPr/>
        </p:nvSpPr>
        <p:spPr>
          <a:xfrm rot="16200000">
            <a:off x="1451753" y="595044"/>
            <a:ext cx="136187" cy="1575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6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E860-6270-43CE-AB08-0C7F35E96403}"/>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233BEE92-1EDB-43B4-A5A7-6E3A799CD124}"/>
              </a:ext>
            </a:extLst>
          </p:cNvPr>
          <p:cNvSpPr>
            <a:spLocks noGrp="1"/>
          </p:cNvSpPr>
          <p:nvPr>
            <p:ph idx="1"/>
          </p:nvPr>
        </p:nvSpPr>
        <p:spPr/>
        <p:txBody>
          <a:bodyPr>
            <a:normAutofit fontScale="92500" lnSpcReduction="10000"/>
          </a:bodyPr>
          <a:lstStyle/>
          <a:p>
            <a:pPr marL="0" indent="0" algn="just">
              <a:buNone/>
            </a:pPr>
            <a:r>
              <a:rPr lang="en-US" dirty="0"/>
              <a:t>This research investigates the nature of NGO-led village development in rural Egypt. Aiming to comprehend the processes, actors, interventions and effects. In addition to presenting the various perceptions of the government, the NGOs and the people of the development.</a:t>
            </a:r>
          </a:p>
          <a:p>
            <a:endParaRPr lang="en-US" dirty="0"/>
          </a:p>
          <a:p>
            <a:r>
              <a:rPr lang="en-US" dirty="0"/>
              <a:t>There is a need to understand the system and process </a:t>
            </a:r>
          </a:p>
          <a:p>
            <a:r>
              <a:rPr lang="en-US" dirty="0"/>
              <a:t>Inadequate literature about NGO-led development in Egypt</a:t>
            </a:r>
          </a:p>
          <a:p>
            <a:r>
              <a:rPr lang="en-US" dirty="0"/>
              <a:t> The available literature is quantitative and produced by foreigners</a:t>
            </a:r>
          </a:p>
          <a:p>
            <a:r>
              <a:rPr lang="en-US" dirty="0"/>
              <a:t>Physical interventions are prioritized over Human development interventions.</a:t>
            </a:r>
          </a:p>
          <a:p>
            <a:r>
              <a:rPr lang="en-US" dirty="0"/>
              <a:t>The Intended Beneficiaries perspective is not highlighted</a:t>
            </a:r>
          </a:p>
          <a:p>
            <a:endParaRPr lang="en-US" dirty="0"/>
          </a:p>
        </p:txBody>
      </p:sp>
      <p:sp>
        <p:nvSpPr>
          <p:cNvPr id="4" name="Rectangle 3">
            <a:extLst>
              <a:ext uri="{FF2B5EF4-FFF2-40B4-BE49-F238E27FC236}">
                <a16:creationId xmlns:a16="http://schemas.microsoft.com/office/drawing/2014/main" id="{122025B9-32B0-4E2F-962C-63527FA8EDF8}"/>
              </a:ext>
            </a:extLst>
          </p:cNvPr>
          <p:cNvSpPr/>
          <p:nvPr/>
        </p:nvSpPr>
        <p:spPr>
          <a:xfrm rot="16200000">
            <a:off x="6027907" y="2709153"/>
            <a:ext cx="136187" cy="1575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673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Rectangle 48">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0D9410-12D7-49F6-AECC-D3F51C3815C1}"/>
              </a:ext>
            </a:extLst>
          </p:cNvPr>
          <p:cNvSpPr>
            <a:spLocks noGrp="1"/>
          </p:cNvSpPr>
          <p:nvPr>
            <p:ph type="title"/>
          </p:nvPr>
        </p:nvSpPr>
        <p:spPr>
          <a:xfrm>
            <a:off x="838200" y="4440602"/>
            <a:ext cx="3093720" cy="1645920"/>
          </a:xfrm>
        </p:spPr>
        <p:txBody>
          <a:bodyPr>
            <a:normAutofit/>
          </a:bodyPr>
          <a:lstStyle/>
          <a:p>
            <a:r>
              <a:rPr lang="en-US" sz="2600"/>
              <a:t>Case study </a:t>
            </a:r>
          </a:p>
        </p:txBody>
      </p:sp>
      <p:pic>
        <p:nvPicPr>
          <p:cNvPr id="5" name="Picture 4" descr="A brick building&#10;&#10;Description automatically generated">
            <a:extLst>
              <a:ext uri="{FF2B5EF4-FFF2-40B4-BE49-F238E27FC236}">
                <a16:creationId xmlns:a16="http://schemas.microsoft.com/office/drawing/2014/main" id="{E5DBDFD3-3B67-44D8-A5C3-04AD21DD7425}"/>
              </a:ext>
            </a:extLst>
          </p:cNvPr>
          <p:cNvPicPr>
            <a:picLocks noChangeAspect="1"/>
          </p:cNvPicPr>
          <p:nvPr/>
        </p:nvPicPr>
        <p:blipFill rotWithShape="1">
          <a:blip r:embed="rId2">
            <a:extLst>
              <a:ext uri="{28A0092B-C50C-407E-A947-70E740481C1C}">
                <a14:useLocalDpi xmlns:a14="http://schemas.microsoft.com/office/drawing/2010/main" val="0"/>
              </a:ext>
            </a:extLst>
          </a:blip>
          <a:srcRect l="2283" r="3" b="3"/>
          <a:stretch/>
        </p:blipFill>
        <p:spPr>
          <a:xfrm>
            <a:off x="5948921" y="4"/>
            <a:ext cx="2935224" cy="4005067"/>
          </a:xfrm>
          <a:prstGeom prst="rect">
            <a:avLst/>
          </a:prstGeom>
        </p:spPr>
      </p:pic>
      <p:pic>
        <p:nvPicPr>
          <p:cNvPr id="12" name="Picture 11" descr="A close up of a red brick building&#10;&#10;Description automatically generated">
            <a:extLst>
              <a:ext uri="{FF2B5EF4-FFF2-40B4-BE49-F238E27FC236}">
                <a16:creationId xmlns:a16="http://schemas.microsoft.com/office/drawing/2014/main" id="{74E52F0E-4AF3-4906-8EF6-2F72F556DA0F}"/>
              </a:ext>
            </a:extLst>
          </p:cNvPr>
          <p:cNvPicPr>
            <a:picLocks noChangeAspect="1"/>
          </p:cNvPicPr>
          <p:nvPr/>
        </p:nvPicPr>
        <p:blipFill rotWithShape="1">
          <a:blip r:embed="rId3">
            <a:extLst>
              <a:ext uri="{28A0092B-C50C-407E-A947-70E740481C1C}">
                <a14:useLocalDpi xmlns:a14="http://schemas.microsoft.com/office/drawing/2010/main" val="0"/>
              </a:ext>
            </a:extLst>
          </a:blip>
          <a:srcRect l="14920" r="30114" b="-2"/>
          <a:stretch/>
        </p:blipFill>
        <p:spPr>
          <a:xfrm>
            <a:off x="9256776" y="0"/>
            <a:ext cx="2935224" cy="4005071"/>
          </a:xfrm>
          <a:prstGeom prst="rect">
            <a:avLst/>
          </a:prstGeom>
        </p:spPr>
      </p:pic>
      <p:sp>
        <p:nvSpPr>
          <p:cNvPr id="51" name="Rectangle 50">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8893A8E-68BA-4556-862F-A5166B992FCB}"/>
              </a:ext>
            </a:extLst>
          </p:cNvPr>
          <p:cNvSpPr>
            <a:spLocks noGrp="1"/>
          </p:cNvSpPr>
          <p:nvPr>
            <p:ph idx="1"/>
          </p:nvPr>
        </p:nvSpPr>
        <p:spPr>
          <a:xfrm>
            <a:off x="4380266" y="4440602"/>
            <a:ext cx="7104188" cy="1645920"/>
          </a:xfrm>
        </p:spPr>
        <p:txBody>
          <a:bodyPr anchor="ctr">
            <a:normAutofit/>
          </a:bodyPr>
          <a:lstStyle/>
          <a:p>
            <a:r>
              <a:rPr lang="en-US" sz="1800" dirty="0"/>
              <a:t>Fayoum, </a:t>
            </a:r>
            <a:r>
              <a:rPr lang="en-US" sz="1800" dirty="0" err="1"/>
              <a:t>Benisuif</a:t>
            </a:r>
            <a:r>
              <a:rPr lang="en-US" sz="1800" dirty="0"/>
              <a:t>, </a:t>
            </a:r>
            <a:r>
              <a:rPr lang="en-US" sz="1800" dirty="0" err="1"/>
              <a:t>Sohag</a:t>
            </a:r>
            <a:r>
              <a:rPr lang="en-US" sz="1800" dirty="0"/>
              <a:t> and </a:t>
            </a:r>
            <a:r>
              <a:rPr lang="en-US" sz="1800" dirty="0" err="1"/>
              <a:t>Alminya</a:t>
            </a:r>
            <a:r>
              <a:rPr lang="en-US" sz="1800" dirty="0"/>
              <a:t> Governorates </a:t>
            </a:r>
          </a:p>
          <a:p>
            <a:r>
              <a:rPr lang="en-US" sz="1800" dirty="0"/>
              <a:t>3 NGOs and 1 voluntary group</a:t>
            </a:r>
          </a:p>
          <a:p>
            <a:pPr lvl="0"/>
            <a:r>
              <a:rPr lang="en-US" sz="1800" dirty="0"/>
              <a:t>45 plus in-depth interviews (Governmental officials, NGO managers &amp; field workers, CSO directors and Villagers)</a:t>
            </a:r>
          </a:p>
        </p:txBody>
      </p:sp>
      <p:pic>
        <p:nvPicPr>
          <p:cNvPr id="13" name="Picture 12" descr="A picture containing text, nature, valley&#10;&#10;Description automatically generated">
            <a:extLst>
              <a:ext uri="{FF2B5EF4-FFF2-40B4-BE49-F238E27FC236}">
                <a16:creationId xmlns:a16="http://schemas.microsoft.com/office/drawing/2014/main" id="{9EEC22D2-45BF-9594-8A5E-F71D87ADCA9F}"/>
              </a:ext>
            </a:extLst>
          </p:cNvPr>
          <p:cNvPicPr>
            <a:picLocks noChangeAspect="1"/>
          </p:cNvPicPr>
          <p:nvPr/>
        </p:nvPicPr>
        <p:blipFill rotWithShape="1">
          <a:blip r:embed="rId4">
            <a:extLst>
              <a:ext uri="{28A0092B-C50C-407E-A947-70E740481C1C}">
                <a14:useLocalDpi xmlns:a14="http://schemas.microsoft.com/office/drawing/2010/main" val="0"/>
              </a:ext>
            </a:extLst>
          </a:blip>
          <a:srcRect l="31049" t="11619" r="15532" b="17272"/>
          <a:stretch/>
        </p:blipFill>
        <p:spPr bwMode="auto">
          <a:xfrm>
            <a:off x="0" y="-177609"/>
            <a:ext cx="5576290" cy="41748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2323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79DA75-38BA-4704-9CD4-C7382E77EAE2}"/>
              </a:ext>
            </a:extLst>
          </p:cNvPr>
          <p:cNvSpPr>
            <a:spLocks noGrp="1"/>
          </p:cNvSpPr>
          <p:nvPr>
            <p:ph type="title"/>
          </p:nvPr>
        </p:nvSpPr>
        <p:spPr>
          <a:xfrm>
            <a:off x="621792" y="1161288"/>
            <a:ext cx="3602736" cy="4526280"/>
          </a:xfrm>
        </p:spPr>
        <p:txBody>
          <a:bodyPr>
            <a:normAutofit/>
          </a:bodyPr>
          <a:lstStyle/>
          <a:p>
            <a:r>
              <a:rPr lang="en-US" sz="4000" b="1" dirty="0"/>
              <a:t>Findings </a:t>
            </a:r>
          </a:p>
        </p:txBody>
      </p:sp>
      <p:sp>
        <p:nvSpPr>
          <p:cNvPr id="25" name="Rectangle 2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9A46E38-9C99-41B8-9BCA-C5A55E8CB62D}"/>
              </a:ext>
            </a:extLst>
          </p:cNvPr>
          <p:cNvSpPr>
            <a:spLocks noGrp="1"/>
          </p:cNvSpPr>
          <p:nvPr>
            <p:ph idx="1"/>
          </p:nvPr>
        </p:nvSpPr>
        <p:spPr>
          <a:xfrm>
            <a:off x="5434149" y="932688"/>
            <a:ext cx="5916603" cy="4992624"/>
          </a:xfrm>
        </p:spPr>
        <p:txBody>
          <a:bodyPr anchor="ctr">
            <a:normAutofit/>
          </a:bodyPr>
          <a:lstStyle/>
          <a:p>
            <a:endParaRPr lang="en-US" sz="2000" dirty="0"/>
          </a:p>
        </p:txBody>
      </p:sp>
    </p:spTree>
    <p:extLst>
      <p:ext uri="{BB962C8B-B14F-4D97-AF65-F5344CB8AC3E}">
        <p14:creationId xmlns:p14="http://schemas.microsoft.com/office/powerpoint/2010/main" val="105743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8F6908-93F6-FABA-D482-ED492C083E09}"/>
              </a:ext>
            </a:extLst>
          </p:cNvPr>
          <p:cNvSpPr txBox="1"/>
          <p:nvPr/>
        </p:nvSpPr>
        <p:spPr>
          <a:xfrm>
            <a:off x="731906" y="717014"/>
            <a:ext cx="10625644" cy="461665"/>
          </a:xfrm>
          <a:prstGeom prst="rect">
            <a:avLst/>
          </a:prstGeom>
          <a:noFill/>
        </p:spPr>
        <p:txBody>
          <a:bodyPr wrap="square" rtlCol="0">
            <a:spAutoFit/>
          </a:bodyPr>
          <a:lstStyle/>
          <a:p>
            <a:r>
              <a:rPr lang="en-US" sz="2400" b="1" dirty="0"/>
              <a:t>The Aid chain</a:t>
            </a:r>
          </a:p>
        </p:txBody>
      </p:sp>
      <p:sp>
        <p:nvSpPr>
          <p:cNvPr id="5" name="Rectangle 4">
            <a:extLst>
              <a:ext uri="{FF2B5EF4-FFF2-40B4-BE49-F238E27FC236}">
                <a16:creationId xmlns:a16="http://schemas.microsoft.com/office/drawing/2014/main" id="{1B600676-68A9-86F7-A332-D7BE47A298F9}"/>
              </a:ext>
            </a:extLst>
          </p:cNvPr>
          <p:cNvSpPr/>
          <p:nvPr/>
        </p:nvSpPr>
        <p:spPr>
          <a:xfrm rot="16200000">
            <a:off x="1451753" y="595044"/>
            <a:ext cx="136187" cy="1575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a:extLst>
              <a:ext uri="{FF2B5EF4-FFF2-40B4-BE49-F238E27FC236}">
                <a16:creationId xmlns:a16="http://schemas.microsoft.com/office/drawing/2014/main" id="{6836684E-242B-3BF5-87DB-31A27D97825D}"/>
              </a:ext>
            </a:extLst>
          </p:cNvPr>
          <p:cNvGraphicFramePr>
            <a:graphicFrameLocks noGrp="1"/>
          </p:cNvGraphicFramePr>
          <p:nvPr>
            <p:ph idx="1"/>
            <p:extLst>
              <p:ext uri="{D42A27DB-BD31-4B8C-83A1-F6EECF244321}">
                <p14:modId xmlns:p14="http://schemas.microsoft.com/office/powerpoint/2010/main" val="22780241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Left Brace 9">
            <a:extLst>
              <a:ext uri="{FF2B5EF4-FFF2-40B4-BE49-F238E27FC236}">
                <a16:creationId xmlns:a16="http://schemas.microsoft.com/office/drawing/2014/main" id="{BE5C3998-9C72-EBA3-6A08-7DDDEB24D487}"/>
              </a:ext>
            </a:extLst>
          </p:cNvPr>
          <p:cNvSpPr/>
          <p:nvPr/>
        </p:nvSpPr>
        <p:spPr>
          <a:xfrm rot="16200000">
            <a:off x="5743040" y="-220593"/>
            <a:ext cx="461665" cy="107598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D3FA2800-3C87-D079-9885-C01321F3882D}"/>
              </a:ext>
            </a:extLst>
          </p:cNvPr>
          <p:cNvSpPr/>
          <p:nvPr/>
        </p:nvSpPr>
        <p:spPr>
          <a:xfrm rot="16200000">
            <a:off x="6785917" y="1427664"/>
            <a:ext cx="461665" cy="8674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ED126E30-FD6E-8100-C754-02EF8781C80E}"/>
              </a:ext>
            </a:extLst>
          </p:cNvPr>
          <p:cNvSpPr/>
          <p:nvPr/>
        </p:nvSpPr>
        <p:spPr>
          <a:xfrm rot="16200000" flipH="1">
            <a:off x="9219448" y="494806"/>
            <a:ext cx="461665" cy="4295554"/>
          </a:xfrm>
          <a:prstGeom prst="leftBrace">
            <a:avLst>
              <a:gd name="adj1" fmla="val 8333"/>
              <a:gd name="adj2" fmla="val 5147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84A98232-1B5B-30C5-4F1D-D275D1BA45B1}"/>
              </a:ext>
            </a:extLst>
          </p:cNvPr>
          <p:cNvSpPr txBox="1"/>
          <p:nvPr/>
        </p:nvSpPr>
        <p:spPr>
          <a:xfrm>
            <a:off x="8116780" y="1934022"/>
            <a:ext cx="2667000" cy="369332"/>
          </a:xfrm>
          <a:prstGeom prst="rect">
            <a:avLst/>
          </a:prstGeom>
          <a:noFill/>
        </p:spPr>
        <p:txBody>
          <a:bodyPr wrap="square" rtlCol="0">
            <a:spAutoFit/>
          </a:bodyPr>
          <a:lstStyle/>
          <a:p>
            <a:r>
              <a:rPr lang="en-US" dirty="0"/>
              <a:t>Chain C- Volunteer Donor </a:t>
            </a:r>
            <a:endParaRPr lang="en-GB" dirty="0"/>
          </a:p>
        </p:txBody>
      </p:sp>
      <p:sp>
        <p:nvSpPr>
          <p:cNvPr id="14" name="TextBox 13">
            <a:extLst>
              <a:ext uri="{FF2B5EF4-FFF2-40B4-BE49-F238E27FC236}">
                <a16:creationId xmlns:a16="http://schemas.microsoft.com/office/drawing/2014/main" id="{AA331FDF-D0E7-1E89-E02C-5B5C0074A732}"/>
              </a:ext>
            </a:extLst>
          </p:cNvPr>
          <p:cNvSpPr txBox="1"/>
          <p:nvPr/>
        </p:nvSpPr>
        <p:spPr>
          <a:xfrm>
            <a:off x="2820880" y="5385158"/>
            <a:ext cx="2667000" cy="369332"/>
          </a:xfrm>
          <a:prstGeom prst="rect">
            <a:avLst/>
          </a:prstGeom>
          <a:noFill/>
        </p:spPr>
        <p:txBody>
          <a:bodyPr wrap="square" rtlCol="0">
            <a:spAutoFit/>
          </a:bodyPr>
          <a:lstStyle/>
          <a:p>
            <a:r>
              <a:rPr lang="en-US" dirty="0"/>
              <a:t>Chain B - NGO</a:t>
            </a:r>
            <a:endParaRPr lang="en-GB" dirty="0"/>
          </a:p>
        </p:txBody>
      </p:sp>
      <p:sp>
        <p:nvSpPr>
          <p:cNvPr id="15" name="TextBox 14">
            <a:extLst>
              <a:ext uri="{FF2B5EF4-FFF2-40B4-BE49-F238E27FC236}">
                <a16:creationId xmlns:a16="http://schemas.microsoft.com/office/drawing/2014/main" id="{03E5073F-351B-FA49-53F9-CBB41EC78FEE}"/>
              </a:ext>
            </a:extLst>
          </p:cNvPr>
          <p:cNvSpPr txBox="1"/>
          <p:nvPr/>
        </p:nvSpPr>
        <p:spPr>
          <a:xfrm>
            <a:off x="731906" y="4781678"/>
            <a:ext cx="2667000" cy="369332"/>
          </a:xfrm>
          <a:prstGeom prst="rect">
            <a:avLst/>
          </a:prstGeom>
          <a:noFill/>
        </p:spPr>
        <p:txBody>
          <a:bodyPr wrap="square" rtlCol="0">
            <a:spAutoFit/>
          </a:bodyPr>
          <a:lstStyle/>
          <a:p>
            <a:r>
              <a:rPr lang="en-US" dirty="0"/>
              <a:t>Chain A - Government</a:t>
            </a:r>
            <a:endParaRPr lang="en-GB" dirty="0"/>
          </a:p>
        </p:txBody>
      </p:sp>
      <p:pic>
        <p:nvPicPr>
          <p:cNvPr id="16" name="Picture 15">
            <a:extLst>
              <a:ext uri="{FF2B5EF4-FFF2-40B4-BE49-F238E27FC236}">
                <a16:creationId xmlns:a16="http://schemas.microsoft.com/office/drawing/2014/main" id="{43AA1E63-1812-B1ED-961B-FE7777E0000B}"/>
              </a:ext>
            </a:extLst>
          </p:cNvPr>
          <p:cNvPicPr/>
          <p:nvPr/>
        </p:nvPicPr>
        <p:blipFill>
          <a:blip r:embed="rId7"/>
          <a:stretch>
            <a:fillRect/>
          </a:stretch>
        </p:blipFill>
        <p:spPr>
          <a:xfrm>
            <a:off x="4715933" y="193013"/>
            <a:ext cx="2129367" cy="2839441"/>
          </a:xfrm>
          <a:prstGeom prst="rect">
            <a:avLst/>
          </a:prstGeom>
        </p:spPr>
      </p:pic>
    </p:spTree>
    <p:extLst>
      <p:ext uri="{BB962C8B-B14F-4D97-AF65-F5344CB8AC3E}">
        <p14:creationId xmlns:p14="http://schemas.microsoft.com/office/powerpoint/2010/main" val="7950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75D6-4E5E-4A22-9DA9-3CF7B102BE4A}"/>
              </a:ext>
            </a:extLst>
          </p:cNvPr>
          <p:cNvSpPr>
            <a:spLocks noGrp="1"/>
          </p:cNvSpPr>
          <p:nvPr>
            <p:ph type="title"/>
          </p:nvPr>
        </p:nvSpPr>
        <p:spPr/>
        <p:txBody>
          <a:bodyPr/>
          <a:lstStyle/>
          <a:p>
            <a:r>
              <a:rPr lang="en-US" b="1" dirty="0"/>
              <a:t>Rural livelihoods and Priorities  </a:t>
            </a:r>
            <a:endParaRPr lang="en-GB" b="1" dirty="0"/>
          </a:p>
        </p:txBody>
      </p:sp>
      <p:graphicFrame>
        <p:nvGraphicFramePr>
          <p:cNvPr id="4" name="Content Placeholder 3">
            <a:extLst>
              <a:ext uri="{FF2B5EF4-FFF2-40B4-BE49-F238E27FC236}">
                <a16:creationId xmlns:a16="http://schemas.microsoft.com/office/drawing/2014/main" id="{2EDA91D9-AF7A-424C-943B-8EC4685B2EC2}"/>
              </a:ext>
            </a:extLst>
          </p:cNvPr>
          <p:cNvGraphicFramePr>
            <a:graphicFrameLocks noGrp="1"/>
          </p:cNvGraphicFramePr>
          <p:nvPr>
            <p:ph idx="1"/>
            <p:extLst>
              <p:ext uri="{D42A27DB-BD31-4B8C-83A1-F6EECF244321}">
                <p14:modId xmlns:p14="http://schemas.microsoft.com/office/powerpoint/2010/main" val="752079662"/>
              </p:ext>
            </p:extLst>
          </p:nvPr>
        </p:nvGraphicFramePr>
        <p:xfrm>
          <a:off x="838200" y="101149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D7DA645-D209-45BF-8F4E-41CE316DD844}"/>
              </a:ext>
            </a:extLst>
          </p:cNvPr>
          <p:cNvGraphicFramePr/>
          <p:nvPr>
            <p:extLst>
              <p:ext uri="{D42A27DB-BD31-4B8C-83A1-F6EECF244321}">
                <p14:modId xmlns:p14="http://schemas.microsoft.com/office/powerpoint/2010/main" val="2450381003"/>
              </p:ext>
            </p:extLst>
          </p:nvPr>
        </p:nvGraphicFramePr>
        <p:xfrm>
          <a:off x="2546539" y="5220976"/>
          <a:ext cx="7098922" cy="30108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41341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214</TotalTime>
  <Words>659</Words>
  <Application>Microsoft Office PowerPoint</Application>
  <PresentationFormat>Widescreen</PresentationFormat>
  <Paragraphs>137</Paragraphs>
  <Slides>13</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Droid Serif</vt:lpstr>
      <vt:lpstr>Office Theme</vt:lpstr>
      <vt:lpstr>1_Office Theme</vt:lpstr>
      <vt:lpstr>NGO-led Rural Development in Egypt</vt:lpstr>
      <vt:lpstr>PowerPoint Presentation</vt:lpstr>
      <vt:lpstr>PowerPoint Presentation</vt:lpstr>
      <vt:lpstr>PowerPoint Presentation</vt:lpstr>
      <vt:lpstr>Why?</vt:lpstr>
      <vt:lpstr>Case study </vt:lpstr>
      <vt:lpstr>Findings </vt:lpstr>
      <vt:lpstr>PowerPoint Presentation</vt:lpstr>
      <vt:lpstr>Rural livelihoods and Priorities  </vt:lpstr>
      <vt:lpstr>Roles &amp; Perceptions</vt:lpstr>
      <vt:lpstr>Identifying barriers to participation and inclusion</vt:lpstr>
      <vt:lpstr>The Discourse –A continuation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NGO-led Rural Development in Egypt</dc:title>
  <dc:creator>Hoda Elhalaby</dc:creator>
  <cp:lastModifiedBy>Hoda Elhalaby</cp:lastModifiedBy>
  <cp:revision>4</cp:revision>
  <dcterms:created xsi:type="dcterms:W3CDTF">2022-07-05T12:12:48Z</dcterms:created>
  <dcterms:modified xsi:type="dcterms:W3CDTF">2022-07-05T15:48:44Z</dcterms:modified>
</cp:coreProperties>
</file>