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677E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FDF75-D150-40AB-BD82-B684D5814C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7E250F-B6E2-4E0A-B4F0-C2116C1D42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3F04D5-2E7C-4E7F-9C9C-A7D9D5EAD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CB26-2E8E-4490-B5C6-41B92A73F065}" type="datetimeFigureOut">
              <a:rPr lang="en-GB" smtClean="0"/>
              <a:t>30/06/2022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5E5CCD-0DD6-4C20-AB2D-CF0346148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6DA426-72C6-4159-AD41-FA998F177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E800-4E4A-4734-90E5-5A532863D8E8}" type="slidenum">
              <a:rPr lang="en-GB" smtClean="0"/>
              <a:t>‹#›</a:t>
            </a:fld>
            <a:endParaRPr lang="en-GB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A48F24A-0AD2-4782-951C-82335261AF1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01509" cy="191724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91B15F5-A1EF-4666-B079-EE713162EAF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9779" y="478086"/>
            <a:ext cx="2209357" cy="644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979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2D7E7-DD03-4A48-9E69-6FED7F5E3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993C9C-92E7-4F6C-9606-5D83D77893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1B9ACB-ACB3-4C70-BCA0-D045280CE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CB26-2E8E-4490-B5C6-41B92A73F065}" type="datetimeFigureOut">
              <a:rPr lang="en-GB" smtClean="0"/>
              <a:t>30/06/2022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01B180-2CCB-4743-81A8-4DB4C60C2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773182-3728-46D3-AA8E-C3AFC7C5D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E800-4E4A-4734-90E5-5A532863D8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0780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12B7809-87B5-41E8-9EE0-93869A87AB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4F5C22-0777-4600-9219-2F1125BB36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8F8389-B0EF-4E99-AA8C-DE5B62A96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CB26-2E8E-4490-B5C6-41B92A73F065}" type="datetimeFigureOut">
              <a:rPr lang="en-GB" smtClean="0"/>
              <a:t>30/06/2022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F8D3FB-666C-40D9-8950-D733871C4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D553B4-57B5-4AB6-9CF1-2EB6C7A21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E800-4E4A-4734-90E5-5A532863D8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8459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BDDE71-29F4-4E3A-B6B3-0F2483D3F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38FEC-F208-441B-949F-50ED99F289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6C12A1-F661-47BB-B97C-92966C536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CB26-2E8E-4490-B5C6-41B92A73F065}" type="datetimeFigureOut">
              <a:rPr lang="en-GB" smtClean="0"/>
              <a:t>30/06/2022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B1A910-39F9-4417-A09B-95A5D08C1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E625B4-A31F-4D65-9B48-DCAADB588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E800-4E4A-4734-90E5-5A532863D8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1478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CA6FA0-2E43-4730-9048-DB73FCBD13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EFF30B-7754-4B2A-B0F1-FA4FBB338C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8331AE-D9CE-4FFC-BC85-3AF21CC5B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CB26-2E8E-4490-B5C6-41B92A73F065}" type="datetimeFigureOut">
              <a:rPr lang="en-GB" smtClean="0"/>
              <a:t>30/06/2022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96B57E-0EEC-47A4-A103-6E35C092C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EF6E96-5512-4109-A73F-928E9967E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E800-4E4A-4734-90E5-5A532863D8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2513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EEACF-D3E9-4879-98A4-EE8DBD88E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540BB-2C54-4FDD-A6A9-9DC8ECCFF4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7D0D5F-1C3A-4152-B287-24769658BC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784FDF-0A05-45AA-87B4-C19C5A559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CB26-2E8E-4490-B5C6-41B92A73F065}" type="datetimeFigureOut">
              <a:rPr lang="en-GB" smtClean="0"/>
              <a:t>30/06/2022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8C40BE-986F-46E2-A2A8-3BF37F49F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AFB6B7-357B-4274-A276-80BD52FE3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E800-4E4A-4734-90E5-5A532863D8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3239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06E84-E3A4-4DED-A82B-5E67EE7A4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D6825B-8814-4BD2-8F03-114B5174AF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DE51C4-C68F-401E-B0D3-292559153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AD83AD-516D-4EBB-86A8-E12885987E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DF9689-67E8-45D3-94B2-727ED28D7B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C90408-DCE8-4D4F-AF7C-CA8DD962A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CB26-2E8E-4490-B5C6-41B92A73F065}" type="datetimeFigureOut">
              <a:rPr lang="en-GB" smtClean="0"/>
              <a:t>30/06/2022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58DC35C-6F64-459E-B7C3-C06C997AE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BD6C4A-FDD8-4A39-BEBA-BA1440472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E800-4E4A-4734-90E5-5A532863D8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1214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50E7E-2558-471A-BE90-B45CE6A1C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DEC50E-E868-4861-8918-67274AAD8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CB26-2E8E-4490-B5C6-41B92A73F065}" type="datetimeFigureOut">
              <a:rPr lang="en-GB" smtClean="0"/>
              <a:t>30/06/2022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AEF436-37DD-4C33-AB67-9C26CC8DC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5E1361-E5FF-431C-A476-1A10F4DC7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E800-4E4A-4734-90E5-5A532863D8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0537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5AD0B5-FAED-4C15-A53F-1408841F9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CB26-2E8E-4490-B5C6-41B92A73F065}" type="datetimeFigureOut">
              <a:rPr lang="en-GB" smtClean="0"/>
              <a:t>30/06/2022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D4161A-14E7-4EBF-9285-E3BB50FFF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AA919C-9569-4FB6-B2B2-FAFDA46FA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E800-4E4A-4734-90E5-5A532863D8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6717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B57D00-4ABF-4276-862B-9E940E707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4498CA-597E-45A5-9885-50056308DD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9CE3B4-A006-4FA7-8AE9-6D1AED5025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3F6ED7-F231-4195-BD4D-DCEE7CA0F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CB26-2E8E-4490-B5C6-41B92A73F065}" type="datetimeFigureOut">
              <a:rPr lang="en-GB" smtClean="0"/>
              <a:t>30/06/2022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7551ED-F383-4BC8-B880-67D216A13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355E4F-773E-457E-9CFE-50F2265CE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E800-4E4A-4734-90E5-5A532863D8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695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61742E-AB35-46AD-874A-633C407E8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DB9EDD-33FD-45DF-994B-CDBA363F71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F4EE4B-3418-401D-97F7-17912CDB98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08F2E6-DE4B-4A3C-828C-97EB9535E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CB26-2E8E-4490-B5C6-41B92A73F065}" type="datetimeFigureOut">
              <a:rPr lang="en-GB" smtClean="0"/>
              <a:t>30/06/2022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23CAEB-7FAC-485E-B663-17DACC3E9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2B81BD-E21C-4009-A07A-2594F09FB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E800-4E4A-4734-90E5-5A532863D8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C6CC70-ED42-4088-978F-73CC8CAE9B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8B3CC7-1684-42E4-A833-32EC291C44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6B300F-A403-4AF9-BA21-1F73E74960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0CB26-2E8E-4490-B5C6-41B92A73F065}" type="datetimeFigureOut">
              <a:rPr lang="en-GB" smtClean="0"/>
              <a:t>30/06/2022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39A9BD-355D-4FCA-915F-98C8D18A30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EDEC12-E872-43FC-AB37-1B5CE1AFC2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7E800-4E4A-4734-90E5-5A532863D8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5020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010E7915-42AE-4509-937D-D4F6900BA5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23468" y="1619075"/>
            <a:ext cx="9344282" cy="1362379"/>
          </a:xfrm>
        </p:spPr>
        <p:txBody>
          <a:bodyPr anchor="t">
            <a:noAutofit/>
          </a:bodyPr>
          <a:lstStyle/>
          <a:p>
            <a:pPr algn="l"/>
            <a:r>
              <a:rPr lang="en-GB" sz="3800" b="1" dirty="0"/>
              <a:t>Session 3, Stream 3 – Community Leadership</a:t>
            </a:r>
            <a:endParaRPr lang="en-GB" sz="3800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167AAF42-723E-419F-9C21-41FE5861D2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39797" y="3130588"/>
            <a:ext cx="8617061" cy="2670929"/>
          </a:xfrm>
        </p:spPr>
        <p:txBody>
          <a:bodyPr>
            <a:noAutofit/>
          </a:bodyPr>
          <a:lstStyle/>
          <a:p>
            <a:pPr algn="l" rtl="0" fontAlgn="t">
              <a:spcBef>
                <a:spcPts val="600"/>
              </a:spcBef>
              <a:spcAft>
                <a:spcPts val="600"/>
              </a:spcAft>
            </a:pPr>
            <a:r>
              <a:rPr lang="en-GB" sz="1600" b="1" i="0" u="none" strike="noStrike" dirty="0">
                <a:effectLst/>
                <a:latin typeface="Roboto" panose="02000000000000000000" pitchFamily="2" charset="0"/>
              </a:rPr>
              <a:t>Paper 1: </a:t>
            </a:r>
            <a:r>
              <a:rPr lang="en-GB" sz="1600" b="0" i="0" u="none" strike="noStrike" dirty="0">
                <a:effectLst/>
                <a:latin typeface="Roboto" panose="02000000000000000000" pitchFamily="2" charset="0"/>
              </a:rPr>
              <a:t>Listening to the local leadership at the neighbourhood level</a:t>
            </a:r>
          </a:p>
          <a:p>
            <a:pPr algn="l" rtl="0" fontAlgn="t">
              <a:spcBef>
                <a:spcPts val="600"/>
              </a:spcBef>
              <a:spcAft>
                <a:spcPts val="600"/>
              </a:spcAft>
            </a:pPr>
            <a:r>
              <a:rPr lang="en-GB" sz="1600" b="0" i="1" dirty="0">
                <a:effectLst/>
                <a:latin typeface="Roboto" panose="02000000000000000000" pitchFamily="2" charset="0"/>
              </a:rPr>
              <a:t>Jeni Vine</a:t>
            </a:r>
            <a:endParaRPr lang="en-GB" sz="1600" b="0" i="0" dirty="0">
              <a:effectLst/>
              <a:latin typeface="Roboto" panose="02000000000000000000" pitchFamily="2" charset="0"/>
            </a:endParaRPr>
          </a:p>
          <a:p>
            <a:pPr algn="l" rtl="0" fontAlgn="t">
              <a:spcBef>
                <a:spcPts val="600"/>
              </a:spcBef>
              <a:spcAft>
                <a:spcPts val="600"/>
              </a:spcAft>
            </a:pPr>
            <a:r>
              <a:rPr lang="en-GB" sz="1600" b="1" i="0" u="none" strike="noStrike" dirty="0">
                <a:effectLst/>
                <a:latin typeface="Roboto" panose="02000000000000000000" pitchFamily="2" charset="0"/>
              </a:rPr>
              <a:t>Paper 2: </a:t>
            </a:r>
            <a:r>
              <a:rPr lang="en-GB" sz="1600" b="0" i="0" u="none" strike="noStrike" dirty="0">
                <a:effectLst/>
                <a:latin typeface="Roboto" panose="02000000000000000000" pitchFamily="2" charset="0"/>
              </a:rPr>
              <a:t>Fighting back against social inequality and social injustice. Community Resistance to Neo-Liberalism</a:t>
            </a:r>
            <a:endParaRPr lang="en-GB" sz="1600" b="0" i="0" dirty="0">
              <a:effectLst/>
              <a:latin typeface="Roboto" panose="02000000000000000000" pitchFamily="2" charset="0"/>
            </a:endParaRPr>
          </a:p>
          <a:p>
            <a:pPr algn="l" rtl="0" fontAlgn="t">
              <a:spcBef>
                <a:spcPts val="600"/>
              </a:spcBef>
              <a:spcAft>
                <a:spcPts val="600"/>
              </a:spcAft>
            </a:pPr>
            <a:r>
              <a:rPr lang="en-GB" sz="1600" b="0" i="1" dirty="0">
                <a:effectLst/>
                <a:latin typeface="Roboto" panose="02000000000000000000" pitchFamily="2" charset="0"/>
              </a:rPr>
              <a:t>Roger Green, Malcolm Cadman, Marion Briggs</a:t>
            </a:r>
            <a:endParaRPr lang="en-GB" sz="1600" b="0" i="0" dirty="0">
              <a:effectLst/>
              <a:latin typeface="Roboto" panose="02000000000000000000" pitchFamily="2" charset="0"/>
            </a:endParaRPr>
          </a:p>
          <a:p>
            <a:pPr algn="l" rtl="0" fontAlgn="t">
              <a:spcBef>
                <a:spcPts val="600"/>
              </a:spcBef>
              <a:spcAft>
                <a:spcPts val="600"/>
              </a:spcAft>
            </a:pPr>
            <a:r>
              <a:rPr lang="en-GB" sz="1600" b="1" i="0" u="none" strike="noStrike" dirty="0">
                <a:effectLst/>
                <a:latin typeface="Roboto" panose="02000000000000000000" pitchFamily="2" charset="0"/>
              </a:rPr>
              <a:t>Paper 3: </a:t>
            </a:r>
            <a:r>
              <a:rPr lang="en-GB" sz="1600" b="0" i="0" u="none" strike="noStrike" dirty="0">
                <a:effectLst/>
                <a:latin typeface="Roboto" panose="02000000000000000000" pitchFamily="2" charset="0"/>
              </a:rPr>
              <a:t>Creating innovative partnerships to break down barriers - the Sheffield Early Learning Community</a:t>
            </a:r>
            <a:endParaRPr lang="en-GB" sz="1600" b="0" i="0" dirty="0">
              <a:effectLst/>
              <a:latin typeface="Roboto" panose="02000000000000000000" pitchFamily="2" charset="0"/>
            </a:endParaRPr>
          </a:p>
          <a:p>
            <a:pPr algn="l" rtl="0" fontAlgn="t">
              <a:spcBef>
                <a:spcPts val="600"/>
              </a:spcBef>
              <a:spcAft>
                <a:spcPts val="600"/>
              </a:spcAft>
            </a:pPr>
            <a:r>
              <a:rPr lang="en-GB" sz="1600" b="0" i="1" dirty="0">
                <a:effectLst/>
                <a:latin typeface="Roboto" panose="02000000000000000000" pitchFamily="2" charset="0"/>
              </a:rPr>
              <a:t>Rachel Parkin and Sally Pearse</a:t>
            </a:r>
            <a:endParaRPr lang="en-GB" sz="1600" b="0" i="0" dirty="0">
              <a:effectLst/>
              <a:latin typeface="Roboto" panose="02000000000000000000" pitchFamily="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B77974D-5646-40A1-8A33-70870AEF992A}"/>
              </a:ext>
            </a:extLst>
          </p:cNvPr>
          <p:cNvSpPr/>
          <p:nvPr/>
        </p:nvSpPr>
        <p:spPr>
          <a:xfrm>
            <a:off x="9219703" y="5906072"/>
            <a:ext cx="22034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/>
              <a:t>#pppconf22</a:t>
            </a:r>
            <a:endParaRPr lang="en-GB" sz="3200" dirty="0"/>
          </a:p>
        </p:txBody>
      </p:sp>
      <p:pic>
        <p:nvPicPr>
          <p:cNvPr id="7" name="Picture 2" descr="twitter icon">
            <a:extLst>
              <a:ext uri="{FF2B5EF4-FFF2-40B4-BE49-F238E27FC236}">
                <a16:creationId xmlns:a16="http://schemas.microsoft.com/office/drawing/2014/main" id="{B50A65BE-E298-43A6-AEF3-5178BBCBB6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9979" y="5801517"/>
            <a:ext cx="792087" cy="793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2963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477"/>
    </mc:Choice>
    <mc:Fallback xmlns="">
      <p:transition spd="slow" advTm="5477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69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Roboto</vt:lpstr>
      <vt:lpstr>Office Theme</vt:lpstr>
      <vt:lpstr>Session 3, Stream 3 – Community Leadership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PPP Conference 2021: Division and Unity</dc:title>
  <dc:creator>Ward, Sarah</dc:creator>
  <cp:lastModifiedBy>Ward, Sarah</cp:lastModifiedBy>
  <cp:revision>17</cp:revision>
  <dcterms:created xsi:type="dcterms:W3CDTF">2021-06-29T11:35:27Z</dcterms:created>
  <dcterms:modified xsi:type="dcterms:W3CDTF">2022-06-30T08:23:06Z</dcterms:modified>
</cp:coreProperties>
</file>