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7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DF75-D150-40AB-BD82-B684D5814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E250F-B6E2-4E0A-B4F0-C2116C1D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F04D5-2E7C-4E7F-9C9C-A7D9D5EA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5CCD-0DD6-4C20-AB2D-CF034614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A426-72C6-4159-AD41-FA998F17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48F24A-0AD2-4782-951C-82335261AF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1509" cy="191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B15F5-A1EF-4666-B079-EE713162EA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79" y="478086"/>
            <a:ext cx="2209357" cy="6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D7E7-DD03-4A48-9E69-6FED7F5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3C9C-92E7-4F6C-9606-5D83D778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9ACB-ACB3-4C70-BCA0-D045280C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B180-2CCB-4743-81A8-4DB4C60C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73182-3728-46D3-AA8E-C3AFC7C5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B7809-87B5-41E8-9EE0-93869A87A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F5C22-0777-4600-9219-2F1125BB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F8389-B0EF-4E99-AA8C-DE5B62A9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FB-666C-40D9-8950-D733871C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53B4-57B5-4AB6-9CF1-2EB6C7A2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DE71-29F4-4E3A-B6B3-0F2483D3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8FEC-F208-441B-949F-50ED99F28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12A1-F661-47BB-B97C-92966C53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A910-39F9-4417-A09B-95A5D08C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25B4-A31F-4D65-9B48-DCAADB58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6FA0-2E43-4730-9048-DB73FCBD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FF30B-7754-4B2A-B0F1-FA4FBB33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331AE-D9CE-4FFC-BC85-3AF21CC5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6B57E-0EEC-47A4-A103-6E35C092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6E96-5512-4109-A73F-928E9967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EACF-D3E9-4879-98A4-EE8DBD88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40BB-2C54-4FDD-A6A9-9DC8ECCFF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0D5F-1C3A-4152-B287-24769658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84FDF-0A05-45AA-87B4-C19C5A55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40BE-986F-46E2-A2A8-3BF37F49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FB6B7-357B-4274-A276-80BD52FE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6E84-E3A4-4DED-A82B-5E67EE7A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825B-8814-4BD2-8F03-114B5174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E51C4-C68F-401E-B0D3-292559153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D83AD-516D-4EBB-86A8-E1288598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F9689-67E8-45D3-94B2-727ED28D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90408-DCE8-4D4F-AF7C-CA8DD96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DC35C-6F64-459E-B7C3-C06C997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D6C4A-FDD8-4A39-BEBA-BA144047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0E7E-2558-471A-BE90-B45CE6A1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EC50E-E868-4861-8918-67274AAD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EF436-37DD-4C33-AB67-9C26CC8D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1361-E5FF-431C-A476-1A10F4DC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AD0B5-FAED-4C15-A53F-1408841F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4161A-14E7-4EBF-9285-E3BB50FF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A919C-9569-4FB6-B2B2-FAFDA46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7D00-4ABF-4276-862B-9E940E70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498CA-597E-45A5-9885-50056308D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E3B4-A006-4FA7-8AE9-6D1AED502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6ED7-F231-4195-BD4D-DCEE7CA0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51ED-F383-4BC8-B880-67D216A1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5E4F-773E-457E-9CFE-50F2265C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742E-AB35-46AD-874A-633C407E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B9EDD-33FD-45DF-994B-CDBA363F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4EE4B-3418-401D-97F7-17912CDB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F2E6-DE4B-4A3C-828C-97EB9535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3CAEB-7FAC-485E-B663-17DACC3E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81BD-E21C-4009-A07A-2594F09F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6CC70-ED42-4088-978F-73CC8CAE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3CC7-1684-42E4-A833-32EC291C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B300F-A403-4AF9-BA21-1F73E749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9A9BD-355D-4FCA-915F-98C8D18A3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EC12-E872-43FC-AB37-1B5CE1AFC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0E7915-42AE-4509-937D-D4F6900BA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468" y="1619075"/>
            <a:ext cx="9344282" cy="1362379"/>
          </a:xfrm>
        </p:spPr>
        <p:txBody>
          <a:bodyPr anchor="t">
            <a:noAutofit/>
          </a:bodyPr>
          <a:lstStyle/>
          <a:p>
            <a:pPr algn="l"/>
            <a:r>
              <a:rPr lang="en-GB" sz="3800" b="1" dirty="0"/>
              <a:t>Session 2, Stream 3 – Community Development</a:t>
            </a:r>
            <a:endParaRPr lang="en-GB" sz="3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7AAF42-723E-419F-9C21-41FE5861D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9797" y="3130588"/>
            <a:ext cx="8617061" cy="2670929"/>
          </a:xfrm>
        </p:spPr>
        <p:txBody>
          <a:bodyPr>
            <a:noAutofit/>
          </a:bodyPr>
          <a:lstStyle/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1: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Bridging public deliberation and community development</a:t>
            </a: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Hannah Webster</a:t>
            </a: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2: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Community enterprises, community assets and processes of urban regeneration and gentrification in extraordinary times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Alice Earley</a:t>
            </a: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3: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The Fragmented Reinvention of Community Development: The sum of the parts is less than the previous whole!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600"/>
              </a:spcBef>
              <a:spcAft>
                <a:spcPts val="6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Lesley Gornall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77974D-5646-40A1-8A33-70870AEF992A}"/>
              </a:ext>
            </a:extLst>
          </p:cNvPr>
          <p:cNvSpPr/>
          <p:nvPr/>
        </p:nvSpPr>
        <p:spPr>
          <a:xfrm>
            <a:off x="9219703" y="5906072"/>
            <a:ext cx="2203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/>
              <a:t>#pppconf22</a:t>
            </a:r>
            <a:endParaRPr lang="en-GB" sz="3200" dirty="0"/>
          </a:p>
        </p:txBody>
      </p:sp>
      <p:pic>
        <p:nvPicPr>
          <p:cNvPr id="7" name="Picture 2" descr="twitter icon">
            <a:extLst>
              <a:ext uri="{FF2B5EF4-FFF2-40B4-BE49-F238E27FC236}">
                <a16:creationId xmlns:a16="http://schemas.microsoft.com/office/drawing/2014/main" id="{B50A65BE-E298-43A6-AEF3-5178BBCBB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979" y="5801517"/>
            <a:ext cx="792087" cy="79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7"/>
    </mc:Choice>
    <mc:Fallback xmlns="">
      <p:transition spd="slow" advTm="54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Session 2, Stream 3 – Community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 Conference 2021: Division and Unity</dc:title>
  <dc:creator>Ward, Sarah</dc:creator>
  <cp:lastModifiedBy>Ward, Sarah</cp:lastModifiedBy>
  <cp:revision>14</cp:revision>
  <dcterms:created xsi:type="dcterms:W3CDTF">2021-06-29T11:35:27Z</dcterms:created>
  <dcterms:modified xsi:type="dcterms:W3CDTF">2022-06-30T08:18:32Z</dcterms:modified>
</cp:coreProperties>
</file>