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1, Stream 2 – Economic development and inclusive economies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468" y="3130588"/>
            <a:ext cx="8617061" cy="2670929"/>
          </a:xfrm>
        </p:spPr>
        <p:txBody>
          <a:bodyPr>
            <a:noAutofit/>
          </a:bodyPr>
          <a:lstStyle/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Evaluating Economies for Healthier Lives: understanding how joint action across health and economic development and can address health inequalities</a:t>
            </a: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Sharlene McGee and Liz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Cairncross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Challenging work as the route to security: lessons from the RSA’s economic security stream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1200"/>
              </a:spcBef>
              <a:spcAft>
                <a:spcPts val="12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Toby Murray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Exploring value in alternative forms of local economic development – a new language of inclusion?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Rich Crisp and Peter Wells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1, Stream 2 – Economic development and inclusive economies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8</cp:revision>
  <dcterms:created xsi:type="dcterms:W3CDTF">2021-06-29T11:35:27Z</dcterms:created>
  <dcterms:modified xsi:type="dcterms:W3CDTF">2022-06-29T17:03:07Z</dcterms:modified>
</cp:coreProperties>
</file>